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notesMasterIdLst>
    <p:notesMasterId r:id="rId19"/>
  </p:notesMasterIdLst>
  <p:sldIdLst>
    <p:sldId id="256" r:id="rId5"/>
    <p:sldId id="257" r:id="rId6"/>
    <p:sldId id="258" r:id="rId7"/>
    <p:sldId id="259" r:id="rId8"/>
    <p:sldId id="260" r:id="rId9"/>
    <p:sldId id="261" r:id="rId10"/>
    <p:sldId id="269" r:id="rId11"/>
    <p:sldId id="262" r:id="rId12"/>
    <p:sldId id="263" r:id="rId13"/>
    <p:sldId id="264" r:id="rId14"/>
    <p:sldId id="266" r:id="rId15"/>
    <p:sldId id="267" r:id="rId16"/>
    <p:sldId id="270" r:id="rId17"/>
    <p:sldId id="268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B3B3"/>
    <a:srgbClr val="2C5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4" autoAdjust="0"/>
    <p:restoredTop sz="94660"/>
  </p:normalViewPr>
  <p:slideViewPr>
    <p:cSldViewPr>
      <p:cViewPr varScale="1">
        <p:scale>
          <a:sx n="115" d="100"/>
          <a:sy n="115" d="100"/>
        </p:scale>
        <p:origin x="13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07198-C646-4740-8A01-B3113DE25228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777BB-602A-4124-BBA3-1C4AA1910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972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Images/ut_logo.svg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Images/ut_logo.svg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Images/ut_logo.svg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Images/ut_logo.svg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Images/ut_logo.svg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Images/ut_logo.svg" TargetMode="External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Images/ut_logo.svg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hyperlink" Target="Images/ut_logo.svg" TargetMode="External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Images/ut_logo.svg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Images/ut_logo.svg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Images/ut_logo.svg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Images/ut_logo.svg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Start_01">
    <p:bg>
      <p:bgPr>
        <a:blipFill dpi="0" rotWithShape="0">
          <a:blip r:embed="rId2">
            <a:lum/>
          </a:blip>
          <a:srcRect/>
          <a:stretch>
            <a:fillRect l="-10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hlinkClick r:id="rId3" action="ppaction://hlinkfile"/>
            <a:extLst>
              <a:ext uri="{FF2B5EF4-FFF2-40B4-BE49-F238E27FC236}">
                <a16:creationId xmlns:a16="http://schemas.microsoft.com/office/drawing/2014/main" id="{C6AE2DB9-6ADC-4360-9D1D-50094340B8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 bwMode="auto">
          <a:xfrm>
            <a:off x="324000" y="360000"/>
            <a:ext cx="19431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C8AE11-918C-4339-935F-EAD4D46F1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0" y="763200"/>
            <a:ext cx="4114800" cy="2387600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41A59-81A3-402A-97AC-2DE732209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1999" y="3243600"/>
            <a:ext cx="41148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BA0464-189F-412C-B110-2A926862F9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1686" y="6279425"/>
            <a:ext cx="2057400" cy="365125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3F3314B-9362-4A27-934E-2CF2F3EEE0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95962" y="5029200"/>
            <a:ext cx="2890838" cy="365125"/>
          </a:xfrm>
        </p:spPr>
        <p:txBody>
          <a:bodyPr/>
          <a:lstStyle>
            <a:lvl1pPr marL="0" indent="0">
              <a:buFontTx/>
              <a:buNone/>
              <a:defRPr sz="2400" b="0">
                <a:latin typeface="+mj-lt"/>
              </a:defRPr>
            </a:lvl1pPr>
            <a:lvl2pPr marL="457200" indent="0">
              <a:buFontTx/>
              <a:buNone/>
              <a:defRPr>
                <a:latin typeface="+mn-lt"/>
              </a:defRPr>
            </a:lvl2pPr>
            <a:lvl3pPr marL="914400" indent="0">
              <a:buFontTx/>
              <a:buNone/>
              <a:defRPr>
                <a:latin typeface="+mn-lt"/>
              </a:defRPr>
            </a:lvl3pPr>
            <a:lvl4pPr marL="1371600" indent="0">
              <a:buFontTx/>
              <a:buNone/>
              <a:defRPr>
                <a:latin typeface="+mn-lt"/>
              </a:defRPr>
            </a:lvl4pPr>
            <a:lvl5pPr marL="1828800" indent="0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et-EE" dirty="0"/>
              <a:t>Sinu nimi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E299A46-8A25-4182-B9E3-BBD0007CAB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95963" y="5507670"/>
            <a:ext cx="2890837" cy="664531"/>
          </a:xfrm>
        </p:spPr>
        <p:txBody>
          <a:bodyPr/>
          <a:lstStyle>
            <a:lvl1pPr marL="0" indent="0">
              <a:buFontTx/>
              <a:buNone/>
              <a:defRPr sz="1800" b="0" cap="all" baseline="0">
                <a:solidFill>
                  <a:srgbClr val="B1B3B3"/>
                </a:solidFill>
                <a:latin typeface="+mn-lt"/>
              </a:defRPr>
            </a:lvl1pPr>
            <a:lvl2pPr marL="457200" indent="0">
              <a:buFontTx/>
              <a:buNone/>
              <a:defRPr>
                <a:latin typeface="+mn-lt"/>
              </a:defRPr>
            </a:lvl2pPr>
            <a:lvl3pPr marL="914400" indent="0">
              <a:buFontTx/>
              <a:buNone/>
              <a:defRPr>
                <a:latin typeface="+mn-lt"/>
              </a:defRPr>
            </a:lvl3pPr>
            <a:lvl4pPr marL="1371600" indent="0">
              <a:buFontTx/>
              <a:buNone/>
              <a:defRPr>
                <a:latin typeface="+mn-lt"/>
              </a:defRPr>
            </a:lvl4pPr>
            <a:lvl5pPr marL="1828800" indent="0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et-EE" dirty="0"/>
              <a:t>Sinu amet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7BE9BE2-87D2-4607-9EF1-30AC02D907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5006586"/>
            <a:ext cx="1028700" cy="116561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B00FEA0-26F5-43E0-AE4F-2C013B1F6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58100" y="6279424"/>
            <a:ext cx="10287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103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Lis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F9D15BD-9655-41C0-BC62-AA861D9BDD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28950" y="0"/>
            <a:ext cx="611505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115" y="685800"/>
            <a:ext cx="2457935" cy="54864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FE5A424-D7E1-468C-8698-15E31BEDD4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58100" y="6279424"/>
            <a:ext cx="10287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822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Estonia">
    <p:bg>
      <p:bgPr>
        <a:blipFill dpi="0" rotWithShape="1">
          <a:blip r:embed="rId2">
            <a:lum/>
          </a:blip>
          <a:srcRect/>
          <a:stretch>
            <a:fillRect l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8116" y="685800"/>
            <a:ext cx="2457000" cy="54864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1652932-D49F-4984-8868-A024D281D0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58100" y="6279424"/>
            <a:ext cx="10287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601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Logo, 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64192FA-2929-4950-B847-AAE6B12BFD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" y="-361760"/>
            <a:ext cx="13478257" cy="75815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20917C-B12D-46C7-B6BB-0C34E7D65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8950" y="365126"/>
            <a:ext cx="5657850" cy="132556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28950" y="1828800"/>
            <a:ext cx="5657850" cy="43434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6">
            <a:hlinkClick r:id="rId3" action="ppaction://hlinkfile"/>
            <a:extLst>
              <a:ext uri="{FF2B5EF4-FFF2-40B4-BE49-F238E27FC236}">
                <a16:creationId xmlns:a16="http://schemas.microsoft.com/office/drawing/2014/main" id="{583E1FF1-12B0-4B0F-9D99-6D6E7A52EA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 bwMode="auto">
          <a:xfrm>
            <a:off x="324000" y="360000"/>
            <a:ext cx="19431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A6ADEAE-AF39-4D6C-A4BC-5EE14E027C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58100" y="6279424"/>
            <a:ext cx="10287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90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Text on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C793CB-F237-45BF-8F67-B555E6BD8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800600"/>
            <a:ext cx="5143500" cy="1600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97076630-4D03-480B-AB4E-CAE8943BA3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auto">
          <a:xfrm>
            <a:off x="1" y="-6116"/>
            <a:ext cx="9153350" cy="6868301"/>
          </a:xfrm>
          <a:custGeom>
            <a:avLst/>
            <a:gdLst>
              <a:gd name="connsiteX0" fmla="*/ 0 w 5943600"/>
              <a:gd name="connsiteY0" fmla="*/ 5486400 h 5486400"/>
              <a:gd name="connsiteX1" fmla="*/ 1371600 w 5943600"/>
              <a:gd name="connsiteY1" fmla="*/ 0 h 5486400"/>
              <a:gd name="connsiteX2" fmla="*/ 5943600 w 5943600"/>
              <a:gd name="connsiteY2" fmla="*/ 0 h 5486400"/>
              <a:gd name="connsiteX3" fmla="*/ 4572000 w 5943600"/>
              <a:gd name="connsiteY3" fmla="*/ 5486400 h 5486400"/>
              <a:gd name="connsiteX4" fmla="*/ 0 w 5943600"/>
              <a:gd name="connsiteY4" fmla="*/ 5486400 h 5486400"/>
              <a:gd name="connsiteX0" fmla="*/ 1383632 w 7327232"/>
              <a:gd name="connsiteY0" fmla="*/ 5486400 h 5486400"/>
              <a:gd name="connsiteX1" fmla="*/ 0 w 7327232"/>
              <a:gd name="connsiteY1" fmla="*/ 733926 h 5486400"/>
              <a:gd name="connsiteX2" fmla="*/ 7327232 w 7327232"/>
              <a:gd name="connsiteY2" fmla="*/ 0 h 5486400"/>
              <a:gd name="connsiteX3" fmla="*/ 5955632 w 7327232"/>
              <a:gd name="connsiteY3" fmla="*/ 5486400 h 5486400"/>
              <a:gd name="connsiteX4" fmla="*/ 1383632 w 7327232"/>
              <a:gd name="connsiteY4" fmla="*/ 5486400 h 5486400"/>
              <a:gd name="connsiteX0" fmla="*/ 12032 w 7327232"/>
              <a:gd name="connsiteY0" fmla="*/ 5498432 h 5498432"/>
              <a:gd name="connsiteX1" fmla="*/ 0 w 7327232"/>
              <a:gd name="connsiteY1" fmla="*/ 733926 h 5498432"/>
              <a:gd name="connsiteX2" fmla="*/ 7327232 w 7327232"/>
              <a:gd name="connsiteY2" fmla="*/ 0 h 5498432"/>
              <a:gd name="connsiteX3" fmla="*/ 5955632 w 7327232"/>
              <a:gd name="connsiteY3" fmla="*/ 5486400 h 5498432"/>
              <a:gd name="connsiteX4" fmla="*/ 12032 w 7327232"/>
              <a:gd name="connsiteY4" fmla="*/ 5498432 h 5498432"/>
              <a:gd name="connsiteX0" fmla="*/ 12032 w 5955632"/>
              <a:gd name="connsiteY0" fmla="*/ 4764506 h 4764506"/>
              <a:gd name="connsiteX1" fmla="*/ 0 w 5955632"/>
              <a:gd name="connsiteY1" fmla="*/ 0 h 4764506"/>
              <a:gd name="connsiteX2" fmla="*/ 3212432 w 5955632"/>
              <a:gd name="connsiteY2" fmla="*/ 1888958 h 4764506"/>
              <a:gd name="connsiteX3" fmla="*/ 5955632 w 5955632"/>
              <a:gd name="connsiteY3" fmla="*/ 4752474 h 4764506"/>
              <a:gd name="connsiteX4" fmla="*/ 12032 w 5955632"/>
              <a:gd name="connsiteY4" fmla="*/ 4764506 h 4764506"/>
              <a:gd name="connsiteX0" fmla="*/ 1158 w 5944758"/>
              <a:gd name="connsiteY0" fmla="*/ 4704348 h 4704348"/>
              <a:gd name="connsiteX1" fmla="*/ 1158 w 5944758"/>
              <a:gd name="connsiteY1" fmla="*/ 0 h 4704348"/>
              <a:gd name="connsiteX2" fmla="*/ 3201558 w 5944758"/>
              <a:gd name="connsiteY2" fmla="*/ 1828800 h 4704348"/>
              <a:gd name="connsiteX3" fmla="*/ 5944758 w 5944758"/>
              <a:gd name="connsiteY3" fmla="*/ 4692316 h 4704348"/>
              <a:gd name="connsiteX4" fmla="*/ 1158 w 5944758"/>
              <a:gd name="connsiteY4" fmla="*/ 4704348 h 4704348"/>
              <a:gd name="connsiteX0" fmla="*/ 1158 w 3201558"/>
              <a:gd name="connsiteY0" fmla="*/ 4704348 h 4728410"/>
              <a:gd name="connsiteX1" fmla="*/ 1158 w 3201558"/>
              <a:gd name="connsiteY1" fmla="*/ 0 h 4728410"/>
              <a:gd name="connsiteX2" fmla="*/ 3201558 w 3201558"/>
              <a:gd name="connsiteY2" fmla="*/ 1828800 h 4728410"/>
              <a:gd name="connsiteX3" fmla="*/ 1529169 w 3201558"/>
              <a:gd name="connsiteY3" fmla="*/ 4728410 h 4728410"/>
              <a:gd name="connsiteX4" fmla="*/ 1158 w 3201558"/>
              <a:gd name="connsiteY4" fmla="*/ 4704348 h 4728410"/>
              <a:gd name="connsiteX0" fmla="*/ 1158 w 3201558"/>
              <a:gd name="connsiteY0" fmla="*/ 4704348 h 4728410"/>
              <a:gd name="connsiteX1" fmla="*/ 1158 w 3201558"/>
              <a:gd name="connsiteY1" fmla="*/ 0 h 4728410"/>
              <a:gd name="connsiteX2" fmla="*/ 3201558 w 3201558"/>
              <a:gd name="connsiteY2" fmla="*/ 1852863 h 4728410"/>
              <a:gd name="connsiteX3" fmla="*/ 1529169 w 3201558"/>
              <a:gd name="connsiteY3" fmla="*/ 4728410 h 4728410"/>
              <a:gd name="connsiteX4" fmla="*/ 1158 w 3201558"/>
              <a:gd name="connsiteY4" fmla="*/ 4704348 h 4728410"/>
              <a:gd name="connsiteX0" fmla="*/ 12032 w 3212432"/>
              <a:gd name="connsiteY0" fmla="*/ 4740442 h 4764504"/>
              <a:gd name="connsiteX1" fmla="*/ 0 w 3212432"/>
              <a:gd name="connsiteY1" fmla="*/ 0 h 4764504"/>
              <a:gd name="connsiteX2" fmla="*/ 3212432 w 3212432"/>
              <a:gd name="connsiteY2" fmla="*/ 1888957 h 4764504"/>
              <a:gd name="connsiteX3" fmla="*/ 1540043 w 3212432"/>
              <a:gd name="connsiteY3" fmla="*/ 4764504 h 4764504"/>
              <a:gd name="connsiteX4" fmla="*/ 12032 w 3212432"/>
              <a:gd name="connsiteY4" fmla="*/ 4740442 h 4764504"/>
              <a:gd name="connsiteX0" fmla="*/ 3111 w 3203511"/>
              <a:gd name="connsiteY0" fmla="*/ 4700297 h 4724359"/>
              <a:gd name="connsiteX1" fmla="*/ 0 w 3203511"/>
              <a:gd name="connsiteY1" fmla="*/ 0 h 4724359"/>
              <a:gd name="connsiteX2" fmla="*/ 3203511 w 3203511"/>
              <a:gd name="connsiteY2" fmla="*/ 1848812 h 4724359"/>
              <a:gd name="connsiteX3" fmla="*/ 1531122 w 3203511"/>
              <a:gd name="connsiteY3" fmla="*/ 4724359 h 4724359"/>
              <a:gd name="connsiteX4" fmla="*/ 3111 w 3203511"/>
              <a:gd name="connsiteY4" fmla="*/ 4700297 h 4724359"/>
              <a:gd name="connsiteX0" fmla="*/ 9461 w 3203511"/>
              <a:gd name="connsiteY0" fmla="*/ 4700297 h 4724359"/>
              <a:gd name="connsiteX1" fmla="*/ 0 w 3203511"/>
              <a:gd name="connsiteY1" fmla="*/ 0 h 4724359"/>
              <a:gd name="connsiteX2" fmla="*/ 3203511 w 3203511"/>
              <a:gd name="connsiteY2" fmla="*/ 1848812 h 4724359"/>
              <a:gd name="connsiteX3" fmla="*/ 1531122 w 3203511"/>
              <a:gd name="connsiteY3" fmla="*/ 4724359 h 4724359"/>
              <a:gd name="connsiteX4" fmla="*/ 9461 w 3203511"/>
              <a:gd name="connsiteY4" fmla="*/ 4700297 h 4724359"/>
              <a:gd name="connsiteX0" fmla="*/ 9461 w 3203511"/>
              <a:gd name="connsiteY0" fmla="*/ 4700297 h 4700297"/>
              <a:gd name="connsiteX1" fmla="*/ 0 w 3203511"/>
              <a:gd name="connsiteY1" fmla="*/ 0 h 4700297"/>
              <a:gd name="connsiteX2" fmla="*/ 3203511 w 3203511"/>
              <a:gd name="connsiteY2" fmla="*/ 1848812 h 4700297"/>
              <a:gd name="connsiteX3" fmla="*/ 1553982 w 3203511"/>
              <a:gd name="connsiteY3" fmla="*/ 4686259 h 4700297"/>
              <a:gd name="connsiteX4" fmla="*/ 9461 w 3203511"/>
              <a:gd name="connsiteY4" fmla="*/ 4700297 h 4700297"/>
              <a:gd name="connsiteX0" fmla="*/ 4381 w 3203511"/>
              <a:gd name="connsiteY0" fmla="*/ 4687597 h 4687597"/>
              <a:gd name="connsiteX1" fmla="*/ 0 w 3203511"/>
              <a:gd name="connsiteY1" fmla="*/ 0 h 4687597"/>
              <a:gd name="connsiteX2" fmla="*/ 3203511 w 3203511"/>
              <a:gd name="connsiteY2" fmla="*/ 1848812 h 4687597"/>
              <a:gd name="connsiteX3" fmla="*/ 1553982 w 3203511"/>
              <a:gd name="connsiteY3" fmla="*/ 4686259 h 4687597"/>
              <a:gd name="connsiteX4" fmla="*/ 4381 w 3203511"/>
              <a:gd name="connsiteY4" fmla="*/ 4687597 h 4687597"/>
              <a:gd name="connsiteX0" fmla="*/ 4381 w 12203820"/>
              <a:gd name="connsiteY0" fmla="*/ 4693711 h 4693711"/>
              <a:gd name="connsiteX1" fmla="*/ 0 w 12203820"/>
              <a:gd name="connsiteY1" fmla="*/ 6114 h 4693711"/>
              <a:gd name="connsiteX2" fmla="*/ 12203820 w 12203820"/>
              <a:gd name="connsiteY2" fmla="*/ 0 h 4693711"/>
              <a:gd name="connsiteX3" fmla="*/ 1553982 w 12203820"/>
              <a:gd name="connsiteY3" fmla="*/ 4692373 h 4693711"/>
              <a:gd name="connsiteX4" fmla="*/ 4381 w 12203820"/>
              <a:gd name="connsiteY4" fmla="*/ 4693711 h 4693711"/>
              <a:gd name="connsiteX0" fmla="*/ 4381 w 12213274"/>
              <a:gd name="connsiteY0" fmla="*/ 4693711 h 6860807"/>
              <a:gd name="connsiteX1" fmla="*/ 0 w 12213274"/>
              <a:gd name="connsiteY1" fmla="*/ 6114 h 6860807"/>
              <a:gd name="connsiteX2" fmla="*/ 12203820 w 12213274"/>
              <a:gd name="connsiteY2" fmla="*/ 0 h 6860807"/>
              <a:gd name="connsiteX3" fmla="*/ 12213274 w 12213274"/>
              <a:gd name="connsiteY3" fmla="*/ 6860807 h 6860807"/>
              <a:gd name="connsiteX4" fmla="*/ 4381 w 12213274"/>
              <a:gd name="connsiteY4" fmla="*/ 4693711 h 6860807"/>
              <a:gd name="connsiteX0" fmla="*/ 4381 w 12213274"/>
              <a:gd name="connsiteY0" fmla="*/ 4693711 h 7224963"/>
              <a:gd name="connsiteX1" fmla="*/ 0 w 12213274"/>
              <a:gd name="connsiteY1" fmla="*/ 6114 h 7224963"/>
              <a:gd name="connsiteX2" fmla="*/ 12203820 w 12213274"/>
              <a:gd name="connsiteY2" fmla="*/ 0 h 7224963"/>
              <a:gd name="connsiteX3" fmla="*/ 12213274 w 12213274"/>
              <a:gd name="connsiteY3" fmla="*/ 6860807 h 7224963"/>
              <a:gd name="connsiteX4" fmla="*/ 9444445 w 12213274"/>
              <a:gd name="connsiteY4" fmla="*/ 7203748 h 7224963"/>
              <a:gd name="connsiteX5" fmla="*/ 4381 w 12213274"/>
              <a:gd name="connsiteY5" fmla="*/ 4693711 h 7224963"/>
              <a:gd name="connsiteX0" fmla="*/ 4381 w 12213274"/>
              <a:gd name="connsiteY0" fmla="*/ 4693711 h 7207198"/>
              <a:gd name="connsiteX1" fmla="*/ 0 w 12213274"/>
              <a:gd name="connsiteY1" fmla="*/ 6114 h 7207198"/>
              <a:gd name="connsiteX2" fmla="*/ 12203820 w 12213274"/>
              <a:gd name="connsiteY2" fmla="*/ 0 h 7207198"/>
              <a:gd name="connsiteX3" fmla="*/ 12213274 w 12213274"/>
              <a:gd name="connsiteY3" fmla="*/ 6860807 h 7207198"/>
              <a:gd name="connsiteX4" fmla="*/ 9444445 w 12213274"/>
              <a:gd name="connsiteY4" fmla="*/ 7203748 h 7207198"/>
              <a:gd name="connsiteX5" fmla="*/ 4381 w 12213274"/>
              <a:gd name="connsiteY5" fmla="*/ 4693711 h 7207198"/>
              <a:gd name="connsiteX0" fmla="*/ 4381 w 12213274"/>
              <a:gd name="connsiteY0" fmla="*/ 4693711 h 6885393"/>
              <a:gd name="connsiteX1" fmla="*/ 0 w 12213274"/>
              <a:gd name="connsiteY1" fmla="*/ 6114 h 6885393"/>
              <a:gd name="connsiteX2" fmla="*/ 12203820 w 12213274"/>
              <a:gd name="connsiteY2" fmla="*/ 0 h 6885393"/>
              <a:gd name="connsiteX3" fmla="*/ 12213274 w 12213274"/>
              <a:gd name="connsiteY3" fmla="*/ 6860807 h 6885393"/>
              <a:gd name="connsiteX4" fmla="*/ 9679576 w 12213274"/>
              <a:gd name="connsiteY4" fmla="*/ 6877176 h 6885393"/>
              <a:gd name="connsiteX5" fmla="*/ 4381 w 12213274"/>
              <a:gd name="connsiteY5" fmla="*/ 4693711 h 6885393"/>
              <a:gd name="connsiteX0" fmla="*/ 4381 w 12213274"/>
              <a:gd name="connsiteY0" fmla="*/ 4693711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4381 w 12213274"/>
              <a:gd name="connsiteY5" fmla="*/ 4693711 h 6901759"/>
              <a:gd name="connsiteX0" fmla="*/ 4381 w 12213274"/>
              <a:gd name="connsiteY0" fmla="*/ 2642843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4381 w 12213274"/>
              <a:gd name="connsiteY5" fmla="*/ 2642843 h 6901759"/>
              <a:gd name="connsiteX0" fmla="*/ 4381 w 12213274"/>
              <a:gd name="connsiteY0" fmla="*/ 2642843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10058399 w 12213274"/>
              <a:gd name="connsiteY5" fmla="*/ 5348824 h 6901759"/>
              <a:gd name="connsiteX6" fmla="*/ 4381 w 12213274"/>
              <a:gd name="connsiteY6" fmla="*/ 2642843 h 6901759"/>
              <a:gd name="connsiteX0" fmla="*/ 4381 w 12213274"/>
              <a:gd name="connsiteY0" fmla="*/ 2642843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10058399 w 12213274"/>
              <a:gd name="connsiteY5" fmla="*/ 5348824 h 6901759"/>
              <a:gd name="connsiteX6" fmla="*/ 4381 w 12213274"/>
              <a:gd name="connsiteY6" fmla="*/ 2642843 h 6901759"/>
              <a:gd name="connsiteX0" fmla="*/ 4381 w 12213274"/>
              <a:gd name="connsiteY0" fmla="*/ 2642843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10058399 w 12213274"/>
              <a:gd name="connsiteY5" fmla="*/ 5348824 h 6901759"/>
              <a:gd name="connsiteX6" fmla="*/ 4381 w 12213274"/>
              <a:gd name="connsiteY6" fmla="*/ 2642843 h 6901759"/>
              <a:gd name="connsiteX0" fmla="*/ 4381 w 12213274"/>
              <a:gd name="connsiteY0" fmla="*/ 2642843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10071462 w 12213274"/>
              <a:gd name="connsiteY5" fmla="*/ 5388012 h 6901759"/>
              <a:gd name="connsiteX6" fmla="*/ 4381 w 12213274"/>
              <a:gd name="connsiteY6" fmla="*/ 2642843 h 6901759"/>
              <a:gd name="connsiteX0" fmla="*/ 4381 w 12213274"/>
              <a:gd name="connsiteY0" fmla="*/ 2668969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10071462 w 12213274"/>
              <a:gd name="connsiteY5" fmla="*/ 5388012 h 6901759"/>
              <a:gd name="connsiteX6" fmla="*/ 4381 w 12213274"/>
              <a:gd name="connsiteY6" fmla="*/ 2668969 h 6901759"/>
              <a:gd name="connsiteX0" fmla="*/ 4381 w 12213274"/>
              <a:gd name="connsiteY0" fmla="*/ 2668969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10084162 w 12213274"/>
              <a:gd name="connsiteY5" fmla="*/ 5375312 h 6901759"/>
              <a:gd name="connsiteX6" fmla="*/ 4381 w 12213274"/>
              <a:gd name="connsiteY6" fmla="*/ 2668969 h 6901759"/>
              <a:gd name="connsiteX0" fmla="*/ 4381 w 12213274"/>
              <a:gd name="connsiteY0" fmla="*/ 2668969 h 6884913"/>
              <a:gd name="connsiteX1" fmla="*/ 0 w 12213274"/>
              <a:gd name="connsiteY1" fmla="*/ 6114 h 6884913"/>
              <a:gd name="connsiteX2" fmla="*/ 12203820 w 12213274"/>
              <a:gd name="connsiteY2" fmla="*/ 0 h 6884913"/>
              <a:gd name="connsiteX3" fmla="*/ 12213274 w 12213274"/>
              <a:gd name="connsiteY3" fmla="*/ 6860807 h 6884913"/>
              <a:gd name="connsiteX4" fmla="*/ 9679576 w 12213274"/>
              <a:gd name="connsiteY4" fmla="*/ 6877176 h 6884913"/>
              <a:gd name="connsiteX5" fmla="*/ 10084162 w 12213274"/>
              <a:gd name="connsiteY5" fmla="*/ 5375312 h 6884913"/>
              <a:gd name="connsiteX6" fmla="*/ 4381 w 12213274"/>
              <a:gd name="connsiteY6" fmla="*/ 2668969 h 6884913"/>
              <a:gd name="connsiteX0" fmla="*/ 4381 w 12204467"/>
              <a:gd name="connsiteY0" fmla="*/ 2668969 h 6881968"/>
              <a:gd name="connsiteX1" fmla="*/ 0 w 12204467"/>
              <a:gd name="connsiteY1" fmla="*/ 6114 h 6881968"/>
              <a:gd name="connsiteX2" fmla="*/ 12203820 w 12204467"/>
              <a:gd name="connsiteY2" fmla="*/ 0 h 6881968"/>
              <a:gd name="connsiteX3" fmla="*/ 12200574 w 12204467"/>
              <a:gd name="connsiteY3" fmla="*/ 6848107 h 6881968"/>
              <a:gd name="connsiteX4" fmla="*/ 9679576 w 12204467"/>
              <a:gd name="connsiteY4" fmla="*/ 6877176 h 6881968"/>
              <a:gd name="connsiteX5" fmla="*/ 10084162 w 12204467"/>
              <a:gd name="connsiteY5" fmla="*/ 5375312 h 6881968"/>
              <a:gd name="connsiteX6" fmla="*/ 4381 w 12204467"/>
              <a:gd name="connsiteY6" fmla="*/ 2668969 h 6881968"/>
              <a:gd name="connsiteX0" fmla="*/ 4381 w 12204467"/>
              <a:gd name="connsiteY0" fmla="*/ 2668969 h 6868301"/>
              <a:gd name="connsiteX1" fmla="*/ 0 w 12204467"/>
              <a:gd name="connsiteY1" fmla="*/ 6114 h 6868301"/>
              <a:gd name="connsiteX2" fmla="*/ 12203820 w 12204467"/>
              <a:gd name="connsiteY2" fmla="*/ 0 h 6868301"/>
              <a:gd name="connsiteX3" fmla="*/ 12200574 w 12204467"/>
              <a:gd name="connsiteY3" fmla="*/ 6848107 h 6868301"/>
              <a:gd name="connsiteX4" fmla="*/ 9679576 w 12204467"/>
              <a:gd name="connsiteY4" fmla="*/ 6858126 h 6868301"/>
              <a:gd name="connsiteX5" fmla="*/ 10084162 w 12204467"/>
              <a:gd name="connsiteY5" fmla="*/ 5375312 h 6868301"/>
              <a:gd name="connsiteX6" fmla="*/ 4381 w 12204467"/>
              <a:gd name="connsiteY6" fmla="*/ 2668969 h 6868301"/>
              <a:gd name="connsiteX0" fmla="*/ 4381 w 12204467"/>
              <a:gd name="connsiteY0" fmla="*/ 2668969 h 6868301"/>
              <a:gd name="connsiteX1" fmla="*/ 0 w 12204467"/>
              <a:gd name="connsiteY1" fmla="*/ 6114 h 6868301"/>
              <a:gd name="connsiteX2" fmla="*/ 12203820 w 12204467"/>
              <a:gd name="connsiteY2" fmla="*/ 0 h 6868301"/>
              <a:gd name="connsiteX3" fmla="*/ 12200574 w 12204467"/>
              <a:gd name="connsiteY3" fmla="*/ 6848107 h 6868301"/>
              <a:gd name="connsiteX4" fmla="*/ 9679576 w 12204467"/>
              <a:gd name="connsiteY4" fmla="*/ 6858126 h 6868301"/>
              <a:gd name="connsiteX5" fmla="*/ 10084162 w 12204467"/>
              <a:gd name="connsiteY5" fmla="*/ 5375312 h 6868301"/>
              <a:gd name="connsiteX6" fmla="*/ 4381 w 12204467"/>
              <a:gd name="connsiteY6" fmla="*/ 2668969 h 6868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467" h="6868301">
                <a:moveTo>
                  <a:pt x="4381" y="2668969"/>
                </a:moveTo>
                <a:cubicBezTo>
                  <a:pt x="370" y="1080800"/>
                  <a:pt x="4011" y="1594283"/>
                  <a:pt x="0" y="6114"/>
                </a:cubicBezTo>
                <a:lnTo>
                  <a:pt x="12203820" y="0"/>
                </a:lnTo>
                <a:cubicBezTo>
                  <a:pt x="12206971" y="2286936"/>
                  <a:pt x="12197423" y="4561171"/>
                  <a:pt x="12200574" y="6848107"/>
                </a:cubicBezTo>
                <a:cubicBezTo>
                  <a:pt x="12200739" y="6875336"/>
                  <a:pt x="9679048" y="6871175"/>
                  <a:pt x="9679576" y="6858126"/>
                </a:cubicBezTo>
                <a:cubicBezTo>
                  <a:pt x="10086883" y="5381479"/>
                  <a:pt x="10092870" y="5370957"/>
                  <a:pt x="10084162" y="5375312"/>
                </a:cubicBezTo>
                <a:lnTo>
                  <a:pt x="4381" y="266896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374452C-DBBF-4359-803E-2F40B78AD9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58100" y="6279424"/>
            <a:ext cx="10287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900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UT1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9D480-F122-4955-9B52-236025FBE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6"/>
            <a:ext cx="8229600" cy="132556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30FBA-AA3D-43AC-89B6-682CCF13B5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4057650" cy="435133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2B9E6-A1AE-4A2C-AE29-BAD7B3139C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4057650" cy="4351338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DCA2C7C-6300-43A0-911F-AB2B01E444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58100" y="6279424"/>
            <a:ext cx="10287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319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941C7-5902-4D75-A40E-9BA38149C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03438"/>
            <a:ext cx="8229600" cy="132556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6">
            <a:hlinkClick r:id="rId2" action="ppaction://hlinkfile"/>
            <a:extLst>
              <a:ext uri="{FF2B5EF4-FFF2-40B4-BE49-F238E27FC236}">
                <a16:creationId xmlns:a16="http://schemas.microsoft.com/office/drawing/2014/main" id="{2932082E-EC7B-4E82-907C-A6B3033503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 bwMode="auto">
          <a:xfrm>
            <a:off x="324000" y="360000"/>
            <a:ext cx="19431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9E6582D-1D00-43AE-9DF6-EBDF057D0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58100" y="6279424"/>
            <a:ext cx="10287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488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Cooperation">
    <p:bg>
      <p:bgPr>
        <a:blipFill dpi="0" rotWithShape="1">
          <a:blip r:embed="rId2">
            <a:lum/>
          </a:blip>
          <a:srcRect/>
          <a:stretch>
            <a:fillRect l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8115" y="4114800"/>
            <a:ext cx="2800835" cy="12954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j-lt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8977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White_Logo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B7FF3CF-7261-4C31-BA96-1D26E52836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hlinkClick r:id="rId2" action="ppaction://hlinkfile"/>
            <a:extLst>
              <a:ext uri="{FF2B5EF4-FFF2-40B4-BE49-F238E27FC236}">
                <a16:creationId xmlns:a16="http://schemas.microsoft.com/office/drawing/2014/main" id="{C60B0648-14A5-499B-87DB-94B43D3F76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 bwMode="auto">
          <a:xfrm>
            <a:off x="324000" y="360000"/>
            <a:ext cx="19431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6A01F14-9E55-4FE2-9D20-7628D05FA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58100" y="6279424"/>
            <a:ext cx="10287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1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19_White_Logo on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2A3322E5-CA0B-4FC7-BB6F-1C415A6CD34F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hlinkClick r:id="rId2" action="ppaction://hlinkfile"/>
            <a:extLst>
              <a:ext uri="{FF2B5EF4-FFF2-40B4-BE49-F238E27FC236}">
                <a16:creationId xmlns:a16="http://schemas.microsoft.com/office/drawing/2014/main" id="{C60B0648-14A5-499B-87DB-94B43D3F76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 bwMode="auto">
          <a:xfrm>
            <a:off x="324000" y="360000"/>
            <a:ext cx="19431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6A01F14-9E55-4FE2-9D20-7628D05FA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58100" y="6279424"/>
            <a:ext cx="10287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1917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Thanks">
    <p:bg>
      <p:bgPr>
        <a:blipFill dpi="0" rotWithShape="1">
          <a:blip r:embed="rId2">
            <a:lum/>
          </a:blip>
          <a:srcRect/>
          <a:stretch>
            <a:fillRect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8116" y="1371600"/>
            <a:ext cx="3658084" cy="27432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3" name="Picture 6">
            <a:hlinkClick r:id="rId3" action="ppaction://hlinkfile"/>
            <a:extLst>
              <a:ext uri="{FF2B5EF4-FFF2-40B4-BE49-F238E27FC236}">
                <a16:creationId xmlns:a16="http://schemas.microsoft.com/office/drawing/2014/main" id="{6EBA2D69-2A0B-47F5-B25A-2F71299180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 bwMode="auto">
          <a:xfrm>
            <a:off x="324000" y="360000"/>
            <a:ext cx="19431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3B155C1-9AF9-4F62-88B2-05094D4201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58100" y="6279424"/>
            <a:ext cx="10287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124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Start_02">
    <p:bg>
      <p:bgPr>
        <a:blipFill dpi="0" rotWithShape="0">
          <a:blip r:embed="rId2">
            <a:lum/>
          </a:blip>
          <a:srcRect/>
          <a:stretch>
            <a:fillRect l="-10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hlinkClick r:id="rId3" action="ppaction://hlinkfile"/>
            <a:extLst>
              <a:ext uri="{FF2B5EF4-FFF2-40B4-BE49-F238E27FC236}">
                <a16:creationId xmlns:a16="http://schemas.microsoft.com/office/drawing/2014/main" id="{C6AE2DB9-6ADC-4360-9D1D-50094340B8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 bwMode="auto">
          <a:xfrm>
            <a:off x="324000" y="360000"/>
            <a:ext cx="19431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C8AE11-918C-4339-935F-EAD4D46F1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0" y="763200"/>
            <a:ext cx="4114800" cy="2387600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41A59-81A3-402A-97AC-2DE732209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1999" y="3243600"/>
            <a:ext cx="41148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BA0464-189F-412C-B110-2A926862F9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1686" y="6279425"/>
            <a:ext cx="2057400" cy="365125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3F3314B-9362-4A27-934E-2CF2F3EEE0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95962" y="5029200"/>
            <a:ext cx="2890838" cy="365125"/>
          </a:xfrm>
        </p:spPr>
        <p:txBody>
          <a:bodyPr/>
          <a:lstStyle>
            <a:lvl1pPr marL="0" indent="0">
              <a:buFontTx/>
              <a:buNone/>
              <a:defRPr sz="2400" b="0">
                <a:latin typeface="+mj-lt"/>
              </a:defRPr>
            </a:lvl1pPr>
            <a:lvl2pPr marL="457200" indent="0">
              <a:buFontTx/>
              <a:buNone/>
              <a:defRPr>
                <a:latin typeface="+mn-lt"/>
              </a:defRPr>
            </a:lvl2pPr>
            <a:lvl3pPr marL="914400" indent="0">
              <a:buFontTx/>
              <a:buNone/>
              <a:defRPr>
                <a:latin typeface="+mn-lt"/>
              </a:defRPr>
            </a:lvl3pPr>
            <a:lvl4pPr marL="1371600" indent="0">
              <a:buFontTx/>
              <a:buNone/>
              <a:defRPr>
                <a:latin typeface="+mn-lt"/>
              </a:defRPr>
            </a:lvl4pPr>
            <a:lvl5pPr marL="1828800" indent="0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et-EE" dirty="0"/>
              <a:t>Sinu nimi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E299A46-8A25-4182-B9E3-BBD0007CAB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95963" y="5507670"/>
            <a:ext cx="2890837" cy="664531"/>
          </a:xfrm>
        </p:spPr>
        <p:txBody>
          <a:bodyPr/>
          <a:lstStyle>
            <a:lvl1pPr marL="0" indent="0">
              <a:buFontTx/>
              <a:buNone/>
              <a:defRPr sz="1800" b="0" cap="all" baseline="0">
                <a:solidFill>
                  <a:srgbClr val="B1B3B3"/>
                </a:solidFill>
                <a:latin typeface="+mn-lt"/>
              </a:defRPr>
            </a:lvl1pPr>
            <a:lvl2pPr marL="457200" indent="0">
              <a:buFontTx/>
              <a:buNone/>
              <a:defRPr>
                <a:latin typeface="+mn-lt"/>
              </a:defRPr>
            </a:lvl2pPr>
            <a:lvl3pPr marL="914400" indent="0">
              <a:buFontTx/>
              <a:buNone/>
              <a:defRPr>
                <a:latin typeface="+mn-lt"/>
              </a:defRPr>
            </a:lvl3pPr>
            <a:lvl4pPr marL="1371600" indent="0">
              <a:buFontTx/>
              <a:buNone/>
              <a:defRPr>
                <a:latin typeface="+mn-lt"/>
              </a:defRPr>
            </a:lvl4pPr>
            <a:lvl5pPr marL="1828800" indent="0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et-EE" dirty="0"/>
              <a:t>Sinu amet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7BE9BE2-87D2-4607-9EF1-30AC02D907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5029200"/>
            <a:ext cx="1028700" cy="1143001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B00FEA0-26F5-43E0-AE4F-2C013B1F6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58100" y="6279424"/>
            <a:ext cx="10287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6994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Thanks_empty">
    <p:bg>
      <p:bgPr>
        <a:blipFill dpi="0" rotWithShape="1">
          <a:blip r:embed="rId2">
            <a:lum/>
          </a:blip>
          <a:srcRect/>
          <a:stretch>
            <a:fillRect l="-10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hlinkClick r:id="rId3" action="ppaction://hlinkfile"/>
            <a:extLst>
              <a:ext uri="{FF2B5EF4-FFF2-40B4-BE49-F238E27FC236}">
                <a16:creationId xmlns:a16="http://schemas.microsoft.com/office/drawing/2014/main" id="{6EBA2D69-2A0B-47F5-B25A-2F71299180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 bwMode="auto">
          <a:xfrm>
            <a:off x="324000" y="360000"/>
            <a:ext cx="19431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3B155C1-9AF9-4F62-88B2-05094D4201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58100" y="6279424"/>
            <a:ext cx="10287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4AB75798-8412-435B-880D-FC2BE56FF0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4600" y="2743200"/>
            <a:ext cx="4114800" cy="4800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1673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Start_03">
    <p:bg>
      <p:bgPr>
        <a:blipFill dpi="0" rotWithShape="0">
          <a:blip r:embed="rId2">
            <a:lum/>
          </a:blip>
          <a:srcRect/>
          <a:stretch>
            <a:fillRect l="-10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hlinkClick r:id="rId3" action="ppaction://hlinkfile"/>
            <a:extLst>
              <a:ext uri="{FF2B5EF4-FFF2-40B4-BE49-F238E27FC236}">
                <a16:creationId xmlns:a16="http://schemas.microsoft.com/office/drawing/2014/main" id="{C6AE2DB9-6ADC-4360-9D1D-50094340B8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 bwMode="auto">
          <a:xfrm>
            <a:off x="324000" y="360000"/>
            <a:ext cx="19431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C8AE11-918C-4339-935F-EAD4D46F1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43300" y="457200"/>
            <a:ext cx="5143500" cy="2693600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41A59-81A3-402A-97AC-2DE732209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3299" y="3243600"/>
            <a:ext cx="5143500" cy="22428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BA0464-189F-412C-B110-2A926862F9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43300" y="6279425"/>
            <a:ext cx="3095786" cy="365125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B00FEA0-26F5-43E0-AE4F-2C013B1F6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58100" y="6279424"/>
            <a:ext cx="10287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68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Start04">
    <p:bg>
      <p:bgPr>
        <a:blipFill dpi="0" rotWithShape="0">
          <a:blip r:embed="rId2">
            <a:lum/>
          </a:blip>
          <a:srcRect/>
          <a:stretch>
            <a:fillRect l="-10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hlinkClick r:id="rId3" action="ppaction://hlinkfile"/>
            <a:extLst>
              <a:ext uri="{FF2B5EF4-FFF2-40B4-BE49-F238E27FC236}">
                <a16:creationId xmlns:a16="http://schemas.microsoft.com/office/drawing/2014/main" id="{C6AE2DB9-6ADC-4360-9D1D-50094340B8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 bwMode="auto">
          <a:xfrm>
            <a:off x="324000" y="360000"/>
            <a:ext cx="19431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C8AE11-918C-4339-935F-EAD4D46F1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8951" y="1338130"/>
            <a:ext cx="5657849" cy="1812670"/>
          </a:xfrm>
        </p:spPr>
        <p:txBody>
          <a:bodyPr anchor="b"/>
          <a:lstStyle>
            <a:lvl1pPr algn="l">
              <a:defRPr sz="48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41A59-81A3-402A-97AC-2DE732209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28950" y="3243600"/>
            <a:ext cx="565785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BA0464-189F-412C-B110-2A926862F9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28948" y="6279425"/>
            <a:ext cx="1552739" cy="349976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3F3314B-9362-4A27-934E-2CF2F3EEE0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28949" y="5029199"/>
            <a:ext cx="5657850" cy="371246"/>
          </a:xfrm>
        </p:spPr>
        <p:txBody>
          <a:bodyPr/>
          <a:lstStyle>
            <a:lvl1pPr marL="0" indent="0">
              <a:buFontTx/>
              <a:buNone/>
              <a:defRPr sz="2400" b="0">
                <a:latin typeface="+mj-lt"/>
              </a:defRPr>
            </a:lvl1pPr>
            <a:lvl2pPr marL="457200" indent="0">
              <a:buFontTx/>
              <a:buNone/>
              <a:defRPr>
                <a:latin typeface="+mn-lt"/>
              </a:defRPr>
            </a:lvl2pPr>
            <a:lvl3pPr marL="914400" indent="0">
              <a:buFontTx/>
              <a:buNone/>
              <a:defRPr>
                <a:latin typeface="+mn-lt"/>
              </a:defRPr>
            </a:lvl3pPr>
            <a:lvl4pPr marL="1371600" indent="0">
              <a:buFontTx/>
              <a:buNone/>
              <a:defRPr>
                <a:latin typeface="+mn-lt"/>
              </a:defRPr>
            </a:lvl4pPr>
            <a:lvl5pPr marL="1828800" indent="0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et-EE" dirty="0"/>
              <a:t>Sinu nimi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E299A46-8A25-4182-B9E3-BBD0007CAB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28948" y="5507670"/>
            <a:ext cx="5657851" cy="664531"/>
          </a:xfrm>
        </p:spPr>
        <p:txBody>
          <a:bodyPr/>
          <a:lstStyle>
            <a:lvl1pPr marL="0" indent="0">
              <a:buFontTx/>
              <a:buNone/>
              <a:defRPr sz="1800" b="0" cap="all" baseline="0">
                <a:solidFill>
                  <a:srgbClr val="B1B3B3"/>
                </a:solidFill>
                <a:latin typeface="+mn-lt"/>
              </a:defRPr>
            </a:lvl1pPr>
            <a:lvl2pPr marL="457200" indent="0">
              <a:buFontTx/>
              <a:buNone/>
              <a:defRPr>
                <a:latin typeface="+mn-lt"/>
              </a:defRPr>
            </a:lvl2pPr>
            <a:lvl3pPr marL="914400" indent="0">
              <a:buFontTx/>
              <a:buNone/>
              <a:defRPr>
                <a:latin typeface="+mn-lt"/>
              </a:defRPr>
            </a:lvl3pPr>
            <a:lvl4pPr marL="1371600" indent="0">
              <a:buFontTx/>
              <a:buNone/>
              <a:defRPr>
                <a:latin typeface="+mn-lt"/>
              </a:defRPr>
            </a:lvl4pPr>
            <a:lvl5pPr marL="1828800" indent="0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et-EE" dirty="0"/>
              <a:t>Sinu amet</a:t>
            </a:r>
            <a:endParaRPr lang="en-US" dirty="0"/>
          </a:p>
        </p:txBody>
      </p:sp>
      <p:sp>
        <p:nvSpPr>
          <p:cNvPr id="9" name="Picture Placeholder 15">
            <a:extLst>
              <a:ext uri="{FF2B5EF4-FFF2-40B4-BE49-F238E27FC236}">
                <a16:creationId xmlns:a16="http://schemas.microsoft.com/office/drawing/2014/main" id="{58E1C34A-6EC6-4BCF-BEAC-BE1AAFCC30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28800" y="5029199"/>
            <a:ext cx="1028700" cy="1143002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B2E460E-E06F-4758-B53F-7F3D23D193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58100" y="6279424"/>
            <a:ext cx="10287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152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UT19_Section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8AE11-918C-4339-935F-EAD4D46F1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8950" y="847726"/>
            <a:ext cx="5657851" cy="2870199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41A59-81A3-402A-97AC-2DE732209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28949" y="3810000"/>
            <a:ext cx="5657852" cy="2362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6">
            <a:hlinkClick r:id="rId2" action="ppaction://hlinkfile"/>
            <a:extLst>
              <a:ext uri="{FF2B5EF4-FFF2-40B4-BE49-F238E27FC236}">
                <a16:creationId xmlns:a16="http://schemas.microsoft.com/office/drawing/2014/main" id="{80A22134-660B-472B-8B6B-06908AA937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 bwMode="auto">
          <a:xfrm>
            <a:off x="324000" y="360000"/>
            <a:ext cx="19431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AA916E9-F087-4FBE-94E2-5BBEA79EE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58100" y="6279424"/>
            <a:ext cx="10287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05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UT19_Sectionhead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08FF21-948A-4E2D-B75A-CE619EF0B4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413" y="-344614"/>
            <a:ext cx="13478257" cy="75815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C8AE11-918C-4339-935F-EAD4D46F1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9400" y="847726"/>
            <a:ext cx="5609926" cy="2870199"/>
          </a:xfrm>
        </p:spPr>
        <p:txBody>
          <a:bodyPr anchor="b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41A59-81A3-402A-97AC-2DE732209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29400" y="3810000"/>
            <a:ext cx="5609927" cy="23622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6">
            <a:hlinkClick r:id="rId3" action="ppaction://hlinkfile"/>
            <a:extLst>
              <a:ext uri="{FF2B5EF4-FFF2-40B4-BE49-F238E27FC236}">
                <a16:creationId xmlns:a16="http://schemas.microsoft.com/office/drawing/2014/main" id="{7EB4ED5F-F487-4940-A79D-F008B34916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 bwMode="auto">
          <a:xfrm>
            <a:off x="324000" y="360000"/>
            <a:ext cx="19431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EA9CA-D5C2-41E8-AC9B-30436F4418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58100" y="6279424"/>
            <a:ext cx="10287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398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Image,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0917C-B12D-46C7-B6BB-0C34E7D65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8950" y="365126"/>
            <a:ext cx="5657850" cy="132556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28950" y="1828800"/>
            <a:ext cx="5657850" cy="43434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F9D15BD-9655-41C0-BC62-AA861D9BDD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8575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07F442F-6A44-4B33-8CF9-CAAB41F3F4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58100" y="6279424"/>
            <a:ext cx="10287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19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A58F66E-D844-4CF8-9DF9-50F522F7A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2006B4A6-F6A0-4DF3-8EFE-2DFA6EDA86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219200"/>
            <a:ext cx="8229600" cy="49530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39E0658-81CE-4FDC-B4D0-938929781D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58100" y="6279424"/>
            <a:ext cx="10287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448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Title and Content_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A58F66E-D844-4CF8-9DF9-50F522F7A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2006B4A6-F6A0-4DF3-8EFE-2DFA6EDA86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219200"/>
            <a:ext cx="8229600" cy="4953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39E0658-81CE-4FDC-B4D0-938929781D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58100" y="6279424"/>
            <a:ext cx="10287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126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D8A841E-D890-4E99-9E1F-0DB70974BE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1639F06-EA6C-4DE7-9585-BB74C1D86E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CBB18-A9BE-4E26-AEF0-685B460BE6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C2685-CBD5-44D1-8549-850B27C75D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CEBC4-24A6-4347-B47E-79B2708B9B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DBB38E-37F0-4099-9E14-30415241E9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25" r:id="rId2"/>
    <p:sldLayoutId id="2147483726" r:id="rId3"/>
    <p:sldLayoutId id="2147483713" r:id="rId4"/>
    <p:sldLayoutId id="2147483712" r:id="rId5"/>
    <p:sldLayoutId id="2147483714" r:id="rId6"/>
    <p:sldLayoutId id="2147483703" r:id="rId7"/>
    <p:sldLayoutId id="2147483723" r:id="rId8"/>
    <p:sldLayoutId id="2147483728" r:id="rId9"/>
    <p:sldLayoutId id="2147483716" r:id="rId10"/>
    <p:sldLayoutId id="2147483720" r:id="rId11"/>
    <p:sldLayoutId id="2147483715" r:id="rId12"/>
    <p:sldLayoutId id="2147483704" r:id="rId13"/>
    <p:sldLayoutId id="2147483705" r:id="rId14"/>
    <p:sldLayoutId id="2147483707" r:id="rId15"/>
    <p:sldLayoutId id="2147483722" r:id="rId16"/>
    <p:sldLayoutId id="2147483717" r:id="rId17"/>
    <p:sldLayoutId id="2147483724" r:id="rId18"/>
    <p:sldLayoutId id="2147483721" r:id="rId19"/>
    <p:sldLayoutId id="2147483727" r:id="rId20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BD2DCB0B-5AA7-48CC-BA52-4DF6BBBE16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3D8284BB-255B-470B-A5C5-EBF9EDA3CD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460688-4478-44D5-94B3-AF08969BB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EB4278F-2789-4086-864B-97EC652BBC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430F86C-2F0F-4536-B78F-516E99E856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B6F20F6-52B0-49A0-994B-D37CAA72AD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445A9847-12F6-4C3E-84AA-5C61C6B107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143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9F6318-EDCE-4BE0-AD86-2301725B2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AF5691-A65B-4601-BD2A-69FDE5E5A3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279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A2A6B-0160-4269-9D83-1458B14297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4C9036-F55F-4D9C-883B-D3CAF9D05E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901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A5C906-64B5-4BF9-8003-A5BC322A21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CE68D4-51A3-4DF3-950D-34D591CE9E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467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F96A5AAC-869C-4C98-A422-2EEF6F60EC42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/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CE68D4-51A3-4DF3-950D-34D591CE9E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723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DD849-0C87-433F-AC30-D641EF5826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02E652-9FE7-4EE8-A48C-72AEA7FCD9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031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23807-A02C-476D-81C5-8D4131EF6E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B2F574-AF8A-40A7-BDA5-17602E0DD4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87D592-ECA3-4A0E-BBFE-0E346F8CC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450DE4-7210-4247-9D0B-5AD3BBD18D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05607E-868A-49F8-A144-911C44C6D4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816A68B-E5E6-4531-AED6-058E476F69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1B9F391-5497-4F1D-BDB5-D13C8120CF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256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36762BD-F49C-4CED-9CF2-2C9F9C358C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D6AF2743-405F-483C-ABC5-96C2829024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281416-C138-4C9A-B177-A8A4539E3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63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8D4992-E7B9-4C91-825E-3D21D5C840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BCE7963-9DC4-495B-9A5B-163BDF286A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52DC38-6B65-440A-8995-0B421B752B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590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60B7B5-1AB3-4432-9A23-66CE89492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BB3BF6-C249-456E-8325-9EA8EFD0AB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027267-7A2B-4B99-8C5B-3B60B0CDBF2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26703F-3463-4EC7-855E-5D8B596FF2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778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D94DDE9-4C04-463E-9741-4E4E3096E70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0E790A-EE8D-4F89-8CA0-0BA138C7EF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89211C-F152-47A1-AE68-E5DDC9BD5E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767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358361-C43C-43D1-A4BE-C13769931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5D44D-2C0F-403F-B683-17FF40FBD6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89211C-F152-47A1-AE68-E5DDC9BD5E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209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77CCE5-82F3-4C04-95A3-434E7FE86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D14305-DCE1-4C70-842D-8CA506605C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8CE45D5-D485-4391-9FFB-A6D88611FF87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-2333" y="2169736"/>
            <a:ext cx="2402633" cy="4687597"/>
          </a:xfrm>
        </p:spPr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8EBFE8-26B2-4811-908E-3FA7877EA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44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E98B65-3CD7-455C-B9F7-3128F949CA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0A101C2-D825-412F-A13E-5296A25904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81EA25-EDDB-4DAA-A94E-A50824EE6E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717529"/>
      </p:ext>
    </p:extLst>
  </p:cSld>
  <p:clrMapOvr>
    <a:masterClrMapping/>
  </p:clrMapOvr>
</p:sld>
</file>

<file path=ppt/theme/theme1.xml><?xml version="1.0" encoding="utf-8"?>
<a:theme xmlns:a="http://schemas.openxmlformats.org/drawingml/2006/main" name="UT_2019 Theme">
  <a:themeElements>
    <a:clrScheme name="UT_2019">
      <a:dk1>
        <a:srgbClr val="2C5696"/>
      </a:dk1>
      <a:lt1>
        <a:srgbClr val="FFFFFF"/>
      </a:lt1>
      <a:dk2>
        <a:srgbClr val="102064"/>
      </a:dk2>
      <a:lt2>
        <a:srgbClr val="FFFFFF"/>
      </a:lt2>
      <a:accent1>
        <a:srgbClr val="00A6E9"/>
      </a:accent1>
      <a:accent2>
        <a:srgbClr val="ED7D31"/>
      </a:accent2>
      <a:accent3>
        <a:srgbClr val="E52143"/>
      </a:accent3>
      <a:accent4>
        <a:srgbClr val="AE78B1"/>
      </a:accent4>
      <a:accent5>
        <a:srgbClr val="87BC1F"/>
      </a:accent5>
      <a:accent6>
        <a:srgbClr val="FAA41A"/>
      </a:accent6>
      <a:hlink>
        <a:srgbClr val="FF6F20"/>
      </a:hlink>
      <a:folHlink>
        <a:srgbClr val="00A6E9"/>
      </a:folHlink>
    </a:clrScheme>
    <a:fontScheme name="UT_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BCFC616DEBC344BE586B1B6E5235C8" ma:contentTypeVersion="7" ma:contentTypeDescription="Create a new document." ma:contentTypeScope="" ma:versionID="9c883b6e93b7d2db2414e1f4e3b0f4a5">
  <xsd:schema xmlns:xsd="http://www.w3.org/2001/XMLSchema" xmlns:xs="http://www.w3.org/2001/XMLSchema" xmlns:p="http://schemas.microsoft.com/office/2006/metadata/properties" xmlns:ns2="ec1fe2e7-40d1-4759-a4fa-ed188f6ef5d5" xmlns:ns3="1ded45cb-e59a-4256-808f-7cb9469e4298" targetNamespace="http://schemas.microsoft.com/office/2006/metadata/properties" ma:root="true" ma:fieldsID="1f2729c3d3e4923cbdec97b8c824e941" ns2:_="" ns3:_="">
    <xsd:import namespace="ec1fe2e7-40d1-4759-a4fa-ed188f6ef5d5"/>
    <xsd:import namespace="1ded45cb-e59a-4256-808f-7cb9469e42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1fe2e7-40d1-4759-a4fa-ed188f6ef5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ed45cb-e59a-4256-808f-7cb9469e429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68F103-5214-4F8E-B357-C24DDDC81D6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49FFB0-3DCA-4D64-9BED-5E3A503026C6}">
  <ds:schemaRefs>
    <ds:schemaRef ds:uri="http://schemas.microsoft.com/office/2006/metadata/properties"/>
    <ds:schemaRef ds:uri="1ded45cb-e59a-4256-808f-7cb9469e4298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ec1fe2e7-40d1-4759-a4fa-ed188f6ef5d5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A600660-78C3-480B-98D9-A0B3615B58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1fe2e7-40d1-4759-a4fa-ed188f6ef5d5"/>
    <ds:schemaRef ds:uri="1ded45cb-e59a-4256-808f-7cb9469e42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</TotalTime>
  <Words>14</Words>
  <Application>Microsoft Office PowerPoint</Application>
  <PresentationFormat>On-screen Show (4:3)</PresentationFormat>
  <Paragraphs>14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Rubik</vt:lpstr>
      <vt:lpstr>Rubik Bold</vt:lpstr>
      <vt:lpstr>UT_2019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Võime muuta maailma!</dc:title>
  <dc:creator>Heiko Unt</dc:creator>
  <cp:lastModifiedBy>Andrea Nagy</cp:lastModifiedBy>
  <cp:revision>46</cp:revision>
  <dcterms:created xsi:type="dcterms:W3CDTF">2018-12-27T16:27:33Z</dcterms:created>
  <dcterms:modified xsi:type="dcterms:W3CDTF">2022-06-01T06:04:55Z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0x01010058BCFC616DEBC344BE586B1B6E5235C8</vt:lpwstr>
  </property>
</Properties>
</file>