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7" r:id="rId2"/>
    <p:sldId id="305" r:id="rId3"/>
    <p:sldId id="319" r:id="rId4"/>
    <p:sldId id="300" r:id="rId5"/>
    <p:sldId id="290" r:id="rId6"/>
    <p:sldId id="311" r:id="rId7"/>
    <p:sldId id="293" r:id="rId8"/>
    <p:sldId id="312" r:id="rId9"/>
    <p:sldId id="303" r:id="rId10"/>
    <p:sldId id="296" r:id="rId11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96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Keskmine laa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Keskmine laa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AppData\Roaming\Microsoft\Excel\v&#228;lis&#252;li&#245;pilaste%20arv%20(10.10%20(version%201).xlsb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Sheet1!$E$27:$E$31</cx:f>
        <cx:lvl ptCount="5">
          <cx:pt idx="0">Ida-Virumaa</cx:pt>
          <cx:pt idx="1">Harjumaa</cx:pt>
          <cx:pt idx="2">Tartumaa</cx:pt>
          <cx:pt idx="3">Lääne-Virumaa</cx:pt>
          <cx:pt idx="4">Mujalt Eestist</cx:pt>
        </cx:lvl>
      </cx:strDim>
      <cx:numDim type="colorVal">
        <cx:f>Sheet1!$F$27:$F$31</cx:f>
        <cx:lvl ptCount="5" formatCode="0%">
          <cx:pt idx="0">0.48999999999999999</cx:pt>
          <cx:pt idx="1">0.16</cx:pt>
          <cx:pt idx="2">0.059999999999999998</cx:pt>
          <cx:pt idx="3">0.050000000000000003</cx:pt>
          <cx:pt idx="4">0.050000000000000003</cx:pt>
        </cx:lvl>
      </cx:numDim>
    </cx:data>
  </cx:chartData>
  <cx:chart>
    <cx:plotArea>
      <cx:plotAreaRegion>
        <cx:series layoutId="regionMap" uniqueId="{A5C43752-F52B-4BF1-BEE7-D207673B42EE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bg1"/>
                    </a:solidFill>
                  </a:defRPr>
                </a:pPr>
                <a:endParaRPr lang="et-EE" sz="1200" b="1" i="0" u="none" strike="noStrike" baseline="0">
                  <a:solidFill>
                    <a:schemeClr val="bg1"/>
                  </a:solidFill>
                  <a:latin typeface="Arial"/>
                </a:endParaRPr>
              </a:p>
            </cx:txPr>
            <cx:visibility seriesName="0" categoryName="0" value="1"/>
          </cx:dataLabels>
          <cx:dataId val="0"/>
          <cx:layoutPr>
            <cx:geography cultureLanguage="et-EE" cultureRegion="EE" attribution="Platvorm: Bing">
              <cx:geoCache provider="{E9337A44-BEBE-4D9F-B70C-5C5E7DAFC167}">
                <cx:binary>7HvZktw4ku2vlNXzpQogsbZ19QNIxpYRuWtJvdBSuRDgBi7g+j3zJ/Nj15mqRcpSSdNmc81mzG6a
MqQIBonFHe7nHHf982H6x0PxdN/+NJVF1f3jYfr1Z+1c/Y9ffuke9FN5370pzUNrO/vs3jzY8hf7
/Gwenn55bO9HU6W/+AiTXx70feuepp//9U94Wvpkj/bh3hlbXfVP7Xz91PWF675z7ZuXfrp/LE0V
mc615sHhX3/eP95770zbl/f3P//0VDnj5tu5fvr156+++PNPv7x+3F+G/qmA2bn+Ee6l8o0fcCY5
lZ9/+M8/FbZKf7vs8zcEUcwEDdDLD/596PP7Em7/L87pZUb3j4/tU9fBul7+fnXzV4t4de3B9pVb
NzKFPf3157hztjKwCaaz4edLoV0XE8cvq//layP865+vPoD9ePXJF3Z6vXk/uvQXM+3u2+y/3UYB
opwFfvBNG5E3MsCUEi6/Ns5/ZSbftsyfd74yy58X/lfZ5BaO53+zTcSbQEgkMRGfbSK+PjfsDUc+
EyzA3zw3/5UJfds0f975yjR/XvhfZZrjf/7Hf/5H9fT/JrIxnwpBX1smCCQlPpjv5QcM9zmYfo5o
x/v732bz++ffCrLfts2X976yzpeX/kfb5+8m92XC+eo7/27CEW+YCBjzCfpmMKNvRMC55Jh98+D8
Efv/fj7fts0fN341+f/pyeTUZ/eF+yl+6hwAge955Jr2v5fV/v7aH/Agunf38Quu+CLpff/qy14D
4Hl16/fgyWfD7R9//RkjjBgj5AsPWp/z1XHcGdP/vuyv73m679yvP/vBGwxR1hdCcBlIQoOffxph
t+CK/wYRHCAZUMbE5yuVbZ1+AT1I+gRu5IhBKJAAejrbv1xa3RPgjoQ74TXg9A9Qd2mLObXVHxvy
2/ufqr68tKZy3a8/QyypP39rnStHiPs+JVIwIgghkKXh+sP9NeBG+DL+P0XDEjuhjkSWst3I50gm
6TGbltu2snf5JM+0xtdfbM83hoSc/9chJUaSAWSjAYGlfTlkN1RJW6YLDImHw5LmZ0shnVra5Cwr
RRe2Gc9CJCqFk+fvD4zXxbxeLIMfMASsmRCwxJcjD01mp84fSORV+n1iLkvveQimYtPVQ6uqxX9n
M9GGdBY05swcPJLcfn8Gr3c7wD4RmBAkBOaIyHVrvthtTxJp5pbTqONuI/nwvql4oyYpLkdMtotn
D73L774/JmavVg2DUkIZeBl4FAUc9vWgoi4d8tuKRbnoDtk0bRISbHrd3a2m1jKwKmvw1kP1haZz
vE6EVe5EOr5Nl2kzmCluWxT+YFJwhL4yxcukOKcUcwav/itTpF7lV5yVLDKDfBBVd9KFyJUsho9u
PI3WUtVL71IM7/uyTlWw2FOHlsvKx70y3bL5/mxWj/vSL14mI5AUnMN5FPLVIQiKMRGtb1lky3Ez
JTjizXI2+/lFQdJQe+js+8P9xQ/X8cABORw+LODfr8ZbZK6HZTYsYgU942Lc+CUP+0SqLHcn6cud
dp5CTRD50g/JUJ9+MD76xnopZC9McSBZQF95RBd03BYIxjdpcbLYhAyjzejb5xnVMSoHheZEZSPa
5G11+MHYq2Ff7zXHAjEpA4Z98crwi8nl0PCeReU4b9sRxTJjZ6OZN4Ebz8Y0VUNu92zsrHL6QL0m
qif7fnK+Ud+fCPnWJvBgjaSQzDGRPkz0i7OISlOkuc1YRFq51Yu9WMDgtSfOeducXC3VNKeqwfOp
7MubBZO7EY6MycWDldN2qasDGbxEuSZ/nH0UJ7P/Xk6ZCjrvQ1oGZ0UsSXBfenW0aG+bc/HM+uFi
0OLcsT42PTqJSr/1eLHvyznk820vh3sDcXe9rSaNwqNf/GDJ+JtLJj72Mac+xPz1+hdLJimy6ZjD
oQss3ZWWXTftp3wuoom1YU9lrgLjX9NsPOiG/SDy/c3YgGgDSDqMylc+13rc9sh0LCpIogpOwrls
I533pwyO85DjXRGgsKD4bCzKq++b+pvnTTDA0wiQm8+DV2GXV7PvyqKn0dLgUyWCCCLgPemb8264
4RZvyqbfwn69uPuwDD+ILt8cXsJp45DJJeHiVcIj1Od1A2HgJbzYZokTyi9pmT6vv64aDo5vzVAe
UlGcMqQfv7/6dWNfHzjYdAmJnoFMErza+Grx6kw3HY1agg5Db3lIUrufSN//IKb73wqjEuKJCARm
wDxfnygaCGuB8ERGlKkydXNkTFWkOi5jf1c1eD9nLfxCxivA/yUZT430I6/3N35PtLLY3zKLT9OS
Xs/lqTb+nVgWT42emdQo9dUy5MpLiw0eyIEl9YZMZPv9vfK/kaAZ4hjEJgBfARbr9S9OiKx1Xfng
vFFjilM61wc3TQfCmlRpN4YweCT8ajdw1iqctvuKF28zU76nwS7t29NoupgPQ6W6oHg52xIM7Y3p
Ni8/SOdH/jS+62VyiQDrsLrar0uckP/wg0W8hjmQXhjGgFt9iTCs5ZUdZjMTZpOcRRDVjjmeLtcw
7wr/RnfVWd+6q5y5U6rtZkAsVw1MAsLgO+Etb1GnIwaJP6fpbk2zbb2xtTwsQ/a2y4Pr788TvwaC
L/OkID/4DPguo6/mORKNCtMTGskuTgNzJkb90Yrh1KY0JIHdN01j1NyVYTPXH+SKEWa00UOvCrqA
fPhc9q0iwjvvAvEMGugPcNO3XAEzwgnAVCIBuH3tCo0tZzMFjAJsCnaJW06Jq4/rRpkJ9yFp2T2r
lh9lJfyN9MjA7biEgwoB4zVCrJlAZdEAQvS7/qL29SEgb1OCb1fXaTEPJ7vtfXo5uTosId0w114w
ABA/sMy6869iBoNwQSVBYBr+GqK3A8CTJoFjIF04Ne4GvniknU3VWE63wQCBLDv3UqaVCcbr1ZPz
tmt+NIlvBK6VgwcQu4Dm+P6rbMXrllI0aRYJ2h3ACIsaAKIIdFUT/iE3wYb5xWF23XWffbJM3yVJ
85YM70s8nTK4+v0t4S+n5i97At4gVy0awtur6VQt593IDAGGtLG5WeJ+ka0aqSrSJFMGG6uSZQ5U
nW+wHe78TE/KyOK5r5ny08rAyzKqhIlS+ZnYJCVQHIc8rkQ7XQyo/ZQ5f7P+uiC/MMI7C5L2WCTj
+9L2n9qAGSX0EKW6fpsGWaZqVu1JN25kb2eV9MvjCmESGWxnXV+RJXnktn2L/HnrBeOj0fTRFOhZ
Wr7vU3fhL+GU6xtGgvMhmdVo6qs1nGmG368pMqf2CiLxjvb9YX001/YMG7qhCZ+UJMOG6WJQPWlb
tbrpMgwqGIlTfQ0uYiVDoVy6XtFaIeTO2zwugu5tQCF8dw19cE15Y6mJ0imJK0/GVWsi3Xso6vDo
Rc619QXTa6St59tKVh+bmhSqyffd4AMsCsIlsEaZhTtVZnWlmqT79BLoqNs0PQTfGg2ewoK/d0YD
isTRMGUfsqBtQq9qa1XCXJqC33Ev/9SZ7tKfDmWax8OYXIyd+TRierA54N/Zs+fixUi4IECRbnKH
XFiVea9axCrl6erK9MecdOela4kqmwLO49Q0yvf1eY7m3Wj9C+ez93D0blZo13fDo12/yt1d1fMh
7BYUKL9cDuOArNJVB8gbe8/9LCIy4t2S+EhlbXVbUL1PuXMqG1ATMq2jIsve1fTSFQMMzOvHgReN
8kwWlilHyqK99BFsEsR9QvlesEJ5hb2a/eJpGscrSF/nkzgyf3rXGHrv+sJTweTv8nzcOGfeu3XF
rU2emS+2QeY9GIJinaM0bAtehZiP27SojyhNj50X08TbDEkaz/0YeY25ZFVuohc4aSR9JumOJMlt
mWc33E/Bbd3ZkunY8UBhhuN+YOdy6C6Al7Ko9hlRNvOcSj2kWtJs2t7ctkMZuVmbsCFjoExbAC3q
Ll4GkCwDgibQoUnLXhELHprGWVohVQz8WjZjr6rEu6bzcrdIE2XwpBXRV5NUZVXvBd76hSzCfuG7
IeiiTPsnjy1h4Fic4vqimyqi2AyZv86m8zRj217nV6IyZ2V53oBAUi/TidTdCbn2lGdgH404AAPm
1MoeK8NPkomDLIoW0M18mkh2AdrAdVXi+9VgeWD2GYSIMmFnvXBIDdl0JzOaq0rKSuUl+O9A9dF6
dDsszVEsXlyxxiomh41OTDi6/nnpc6kCGeV+VoapAynFTfayuXH5CSEALgboStIQE66M3u+qBDwX
q7pd0nDReR4FxRIVc58rDvluqz/Runj7srmeBlbafOhq6amyZTIy7m6hNY39fpoiYgLVOu/Y19Oe
8wHEBPE8uGQnW7uBIlkTEmd3K9YvS3lfBYXSKGVKS+++0v5la8im8u1NmrR9JMl0GnunrEiuq0C+
c3V7nK/cUk4qaYPtulsLdpGHx4MXpDa2U/9cdt0uD7y7OssmZcF2QYGjnMC5BNksFPx+qCD+Nrl3
VSRii/qlVHWRKmF8WOh6SGXWj8oO+2Y4LaLJFOGfk2wJGR6hIRxneqKBOZJZhyYbtjifVJ2OJxdk
+zQpnkSmb6TI39L2cfbwBrXA5iZ3kRp8N7pqXzZ8U3lCCTIdTBkgZdC8xvttsSayrnL3BQCzoRbR
PC0XBNNFFV4/xYGaQhv4T4nmZwxCXFpWjXJ0+Ih0FubDEAf9jpAGwt44P8yLV0EETrRavDSqg7ZU
HCd1WFT1nePdWdngdyljl0sH6adg9DIxDra8eOJ+cLnOUsjkAU/zYdW+lq5cIkBrG1TQSqFq2WeL
Pp/zZMuAoS8tvV7lQNDu7sfS7JKq2dVgr34+r9L5DpSis/UhAh7sD8PRLfW+9chmadqrSfNLq4rI
eEB0V3Q8k+Ju6NiHXMrzpGDnWTs9gwo5wqDkRFP2bPt8LyFeCfApnDYfWOvCpjC3KGfxRPjZmhnw
hLYt9Z5X8WwgCG6GGWbt+7IRV8Y3h2mYLgQIXBNNewWkpVGj7d4lXrIdxHgo+vzxhb8nTD9v845s
zqyPckX6+q7S+urF6hBX6rlQPqvOctagEMmLfkZVSOxSQxxJblw7torKLI+WXO9x37/jdckVzZpJ
5Vjvyj6/Xk099wg4D27uebkvvEGrGmgeKJ52UiUdYgAvz3xpn1fZdaz5Tbpd0R5DxV2VkYfcGx6m
We7SOn1sHbsGeICUB+JJ5gU7Fpj7F3emJbvuANIX/dAo2wfJZ88xTR0owuAJ2QeEe6LWI2qmqlJF
XmzqSV/1S5CrxCvvMjZfF9IvQpqxUWX+dF1lS4h6AjEXVI9uzXldCsolZKmkhiz4mbS5qLHiYiqS
D+2YP7PK23FqkOr7JcKyOzCDNgnPNo2JX05kBaFs9aWgHo3yen3fsnTnRB6JxaTKrZPJYX7K95oY
MUBPq2nzxisU8Yrzes0NK2MaAIciiG08u6GpHxZwaEsH4EPX/I723jaZVyWp+dCuEACl7fuFiQ/z
egyQF7JiBlXtqafL7cuAWUmuZYEfXE7PV3rxglSI00ZNmlw37n5Yz24PHtvOtlDMmtir+gI+mRK1
8qJ8OUF++7TCJWuByAp9ogMczXbRz0yLrT8vj4Yn527VWF6QS6Iv9Bzc5xpSZv1o0jFejySwumc7
Zgci05BPByAnxyDXO71sEjcfdO/2OWfHJBDgTYgwJWfI2cQ8rvsoKvAmTvVmqnUe+gSySTmgx4HR
fU8zopCrPsoy3/RtDjsicAyaQDwHKQlfNi7BhQC8MN30DQ6LorubUmtD1C0XoFaimNrlqI37tEag
Gs8xBWAwjP2Fk+XxvkynsK+SQ9FCIOjYhWxkPAGPi5NyvBWlhR3P8PuGZGoEGDdZVocGqgDA5ZPz
KEDFBQMpIGh4uLr4PJ9nwr7tDMRM2mfHOh1OuPVGNUsTj9q/oqJawpdNDHR3SCNaTSEDLMeBPU6A
uLgcdhWtdrMEE+WDH6jeV01m9gRlF3p1/YAHV3lv1LJKEeutFvLvOOMw8Ma7HmoxagbBoiVBGOA0
nMdOJTjZrpN5n3L9PPcVnKm6eq6Km64fb5MZlSG48PsW61a1cN5XrooXfGmG5S5LhIYTCPruzI9e
CizXbMaUngYcPK4kMljXNpX5rhnHTEnoMtnQut/PRQ0YqXxrxoTB0iGoZ2Hl2SDMyBxSMS6fxZvf
amqXn4nM58LQg63n1qT6t4afP97+6/R7F9FLme7Pz9eWoT/f3doS/nz3K3/7oHU6fzwJZvPb9Naa
2ldv/lLj+5sq3ufGpb+5+O+U+Cj7gg7+pcT30rjw1xrfetNvNT7+hoKMzkFlWOWCAPj0byU+9ga9
FJs41Pd8wVdt8PcSH9Tx1oIgpwI6lzjUAb4s8WGoDiEUMChAcuL7/06Jj35D6ga4T4HNrUUgaDd4
JbQY29s0KEcNBxIj4K+reiU8f5MjwEpyDJYzr0256vqmAdDi25CY3l5PeknjFLyTWFLHnq1YiGed
bjsOxbNuDA5VO5w3WbubjbRh0uEk5oINios23ZZDI/azLx+syeajzF2pMpuZbSrl/WxGvO0G/DQU
KKrtslyMvn+GEvI2GXgeoTnP1FwxfMx6DWmy41k8M9PGxNdt2AHHC3FQjZAeJn42JfkhRb6LCOvH
TeYBjWrzIMxB8weNpkZR7mVol0FQHxndUW90F5WEqkYaYAaIQH8MvLQ5022VbaZB4mhM8/kQmISH
GRrIlnNA2Rnvp6gRFhjqkNqD9Qs/7PyOK1+WPtB3DGjRIn3okCXbNM3Dua7EmU1ErTpTfzIBJmeJ
33gRtBu0UaYQJUk0+5kqimWOAf+d0iIQYbOwbeJQfSC9lAcX3AApvLYMlkRhu1WbfhCZvTEGRCdU
zWzTWLPrfKG3eUIE6PcfWzfGVdUf9CQI7AeD7Nvj2I6ahXXZglBRlpWq0pyeuXpawgoa18JB1gZ4
ezAcGpHImGSGqHEEmeHWDCgLZ7Fk26QoIPXXugDCPfNwtjVVLcMnXlbvaYewakcL80OefxC9W/a6
Gk6NhepVCjkqE1Oz18v4Vs6028zLRnv63AIdyVsge1K4eeNbX46qKxYItFZbADZaCZsM16hJ9i2d
QwP1H+VyjpWmi44HzDfIK0SYDF4dMpnpLexdfQSlAwA3NCuqOgAEVlCkw6rJNsAn3gtWgn4EJUA1
dd3T2MiwTQjUEoUAkRk3QGfIJUDtuDXsshFtFmW5x9SEQX/OXbCbS++d1Tvu1Xcj8JioMHDVr+Ci
782q84YNrgF3Temtlvq+KKstQLy3HsWJgvrho5jRlT/fWRCG1ACBWWkzh46lWTSngOYQh0oSB/ap
LJcAYoL0U16IDSSDjz3ofDmkZNmkoC4U5RlvMQsXCnjWdukWmYCHdVNXUdpWKu2BlOUV27183Nbk
jpk+CSuU3ue9oKo2IIbgyQ+XKtGRdz/Pcx4bxO6aIr+FqNCEwZRhxRNyOS/6kMzyLEuWTPl6lkr2
pYk4UGOVSHTqiiwyLRHKjkUVjl4We5JiNbEEUmrQX8jF+qotXRbul6xrQXXBV4mfbU1evD9Bw8MM
LBXfgDPuXVF9HDp9N081WKq88xpvX2piVJkDApsHumnc9HZucKXKmPn5qATOapBCWqtm3AEMA0hZ
lM1jZRmFbA0l24q4qGq8T/DFTjGdNBDk0PtbO+ftnqWaqKr2O+Wq9BMl2aLapo7xSF3oe8ueYXsr
gQ6HpCh81ek8JokFnUvC1tbdsmvy8cpAHAnrJQrK4g530wfAYHcead8RN6vA7w9dlV8VaPoA2k2v
rG2H41JVQMwFa+9R6h8ZF+l+sDoNpz61J5uUl+XSHEpHjmYe57iwEOhqPq70gLsQu5ZGQT69M5lb
oY+Zr+ZqUIQM/DjWNBy7IAlBwZYQ2vVWkm4Js4qPoeiq4Ig4yHV0tCHIA+2Zn9AjLWR+WwPguw1c
edZig/ZJPcA0+vZ8JMsEUhDhQPkznSkMNEY1jtPtuKAW5ObqPOE+OETj7dJk11AEw0yT3YAijDZt
1UBtT06gLHgm2dRuPIwaVPMkxZ1qFkTPkwr7G0T4ENF6Kwcxb93gjlNZX1ELhvOLQUDxBIRnVJQP
s8iuq74V29Qf+q1lOYMl8SDqA2c2nUlo2MhuCxpnEjcUpCEClb+zaezlWZB9IKi+nNEWZTk/Jg39
ODJOdlMd1GdL0ELF0eX5BjQ1TyUjqEJEB/mgzACqZZlX73qoGMdjO2mVixpv8qlmELDnkAkrFKEW
8lOSgL8srYbKheeHWcKW2PcYuXh56QzdVzaTce1A83VJNdxAt0d11vWQB5dGr+i/uqCdkGocpgnC
i9jRPC+OLT1Bm4M0blcFOn/bBxTFgpc19MrUJ83ZFEIdyd9A98zeTUxCoZzTzZKmzW25jLnqkx7k
ksWPtW5jhqjS6VWGQQ3QgT4ZyT/IabDRpL0qLKsEhMyBXGWzADFsfWPaEHredqC9PTrqLkoxjmog
7iEHZ2PNUqkxGAo1F14ethyoT1+hFWHzbYUFBNdleYSq2Z0M2pPuPFBMCciZcKCTTj8Fmn2497Xb
p814V0GY9ET1qaHVRb8qGMmwd13wrqXkxvOZA/IAISzvboNSf0xTaD7RA6iU1bBPB/4pAS2h4eep
mJ9T0yVQzVz2Hm0uZO2uNDJxlmcXNZ0hnpSnRWNI8GNc982urIuNN8lrbU5NafZQ13pamLsFsVKo
3qBdxYK9hUi55HlcFSCRuQbdgNrTQpJC1w6deXbOohIk2bwvmsPLCzYwfTFs0obnoIalw8oD5rNi
nKcvXqYsQT8oR7y0iHxVjfABMxKfQjVZrj09r6q6Qd1hV6dZGVdDpqOh/QAV7n2fjVtSQMiqK34x
SwKFO9AJO/SQ8GM/yw+5Bwq2Fd6+T8Z3lDYfxXCTQS8WyIeARiRhLiQn50P+ZwXk+MTkV11ZYZV7
ABKMx0/ItkdTGKe00B873R5qbM/1Uvox2G+TVF1kk+IRDyA25sWFx7I7w/El6rtzNy1QlYjrZrkM
5uBjR9g9Esu7QeosSgsLymBv914z6B8UpVcU/XUpC5AvAGhokwM5GQX8Va/NMLBhCSpZxLXfbEyg
H7O8PeNEbiVkMmehxwPqETFu0ggacd4CqKu5/PhCFv4/t/rtf3d81a/6JU3iUCP74/96/IVVvbSM
vv76b3xKvPEBiwlBqID2KPDwPwgVfiMQXZ1e+kJCARDKtr8TKvmGAcERQKWgr8f/ilABPwPzww3g
But5+bcI1V+6BKBvK4CiqID+KQS0jr9q6Fj0knk5S3FUk3m6LAdoIKqH/kOG0KQWni+bCfxr7iYB
kUo8dWx6S1rxHs5JoGTXB6oa6MXsBSw0XNq4KCmo46zPlMdGF2OoD5bCbUhDpkvC8r3pzbCvluKY
kA5Hfu+1akjsj3rgvl15xpTA1kFn2ktT+petD6NDC+186Bogug2UmBsX6QGqjnMBZRtQaWBaQ2Gh
/r6Z8GGW+c3opbMa5srGuPDefeEJv6kRX7alfj6XXwU4aGLwoVWIAmeGCvTag/vVdAzw6hTnUG5l
+LGXqd6axZtyVc9VHiZjVwAi8foY1Ose9EGgOKSe501TpQwKUuwSOiOKQ5Dg8yVN6mh2KN11YnZR
kk/7hBCodRK4cVhLN0Dfktx87DJbAlSWxxFDZQBKZBAReQzFWdD9/RoQQ4NWjhaxZpvNoKrWtZhj
kDkVaaYhtI1NDl4iyZ4n/RWRADGSugmgiw4QCkiUkY9ATlsKB52l8GQvJUMoZg/ksTPoBkmjdHWO
NKNQN2kmBABf3OckdVC9Afg2pTps2DyE2ZDcZsBMlE2fu2q6hlaPM9e4DFhPEE+GfxqTBmKwAV/C
PqhUbSJ23QT1oZQtkKcWlafpezTDd1qzuLiZOvBILObNOLsAypHjNmlNcnjxVLSM7ZaI48sGyTHB
R38w14CFKzVVpcqLNIizBtipG+YmHH0CrEveFh6Kp8DkoXVDFwGuzNSSwEy8CbnYtfI2HbPx5LXN
ZpndAYrGi2q67l3ZoHbfTP4QVgM5XzLWQavB0u6npMuAYpinNGdHR+hdQLWJcg4nrsvSfaGlv6nL
pNhkdHDb3ELxLvWhAOX025RtRwKWHLICiioWx0VPPkFzDz6WaMbHtjSXbTpRVYmNz+b8eoSHqTaf
p/MFqr+TXYjqZ5iCz7JngvsI5UM0tvSgC6IjXzQuTtY1pfV8yILRhaLV3m1J2O2Al9vUpxlQlOS2
HoZhl4OlIzaUXcQLN13+X8K+bDlOXm33ilSFmCROmXq03bZjO84J9TmDEDMIJODq9wNetf+VrKov
B0nFdrtbgPQOz/BGiQbhgZyIXMDtiSmqNDGpVjMJ3aKvo8xSAL9v3jIjGvgBwonTRqaQEe10NHSF
HVbjWoVt3qnIrgf0j47/2tTYk/4sBfZo8SMDCQ4QZOmiHhJKbBNgJhne7mc9VG6knMKg5nHyENiK
jjOrfxREfmFSd6GDdjOcV7mGjC1PYlnYmXpT1DeFHzoZMFnjDScTyOAwQliGEwRSH60HemBkf9Nm
droO4rRf7Kg0i+VcpGwJ5rPHNb+6P4JtZZJERCu0ZVOnYoVdAcSyBLWgY0fxS9HkT5/Rr8fOqay1
PyHQACzFLlraxCMFvluvBzqCCp04O+3X5+fjQ+czFnnzqGLPxzsjquiIqAKVq8nxaS23D80IEY0B
pF7O8jT2KD2ntn8O8tJNMwcFnIB3Llm3oDC65L5QgFb2sEw4sU5dD2YXxTLamuFceAxPjZY/634l
aSYMvWarnZqtAuyKHo8GQZrU7bFhrrjzhzpqF7akAZyYMQVIFVpzn523q7dsZseMFoc8w0MU7dKl
UxBP+TTfd/JCbAs4nOmniCnw0XU34le3M9xkfUzaHj3nFrEbDwduEGpM8mJ8o/0I6GwpZeguzsbn
oXdNKx+HvqBOHk1ul3Y0eOlYc6oqg5hRBI9d660xa7ISgvjgfU8DU4UIUcvgcRihjwQwXYVqLOrT
6MsDqQd19AeQNSYgeDvvZrdjmVA+hES3wcEdTB8PrJ4i1QTnRmFlxG2CiJAchx/rL/lkhUEObrgD
MnbmNTaonJcmmoV/tVb2EBTjzfWaXxw9WmRt+3fqgbDxwYoB/uWJo0/7pZstSsg+a4688A7Ugr6x
zdAqbbvLOANF33VTHzq78WL4kDVOLTfybS7H475rJ3vBYd72pVgQeAgUIiG0EW5qCD1yD0DkntTd
Tn51gBcc7N77mFZd/UV8yDaY+Lda1WIwRLguZRQwLcqVP2pVw8bezFNvxcVsvdqdXiI7GJbQzbcU
ta3PI0pfgywARMhj6az8waLg5Flx0IKTuG9+QbZz2F/aE8uH6EA+V0O9CWxZHWnjgbzvQDMUolhT
Xtt3CwMQ2KHZ5XPeRnXXk1S03QzVydqGrqYiZfaEW5LnCHCVd4baZUwaAe3K/rbedkD7cVzTPXb7
xuqOLXrEPScxmC3AznQsqSwEVA+x2J+gNK7qLNJWHRxsR5MEl2wdLbv7kklJ00bMUCRk1YeEdgVS
REAkpYUm3ysk8LZ+eK5A+ixo1LMVuwoSjw4Zt5+9n5JWMsntpfv8bMtyY6g8mgi3G2tdVo3dIA6D
628vQDb3tyw8283PUpfvuVcGh6FWEXrbKQF7LpE+kdSL4gqVtkj6rn6zs/FIPAWRSDd1oQd68b9O
nepQY3TVfbuC8lRl/UsXCUN2X4dX/U9j/AxgHRDhAS2IoOMrN2MVlasfhPttW9Q1WBiJ5VYDCk+C
Wh0g0u4GyBJy5NGIEgTtuVhMGPSOCetMP1sr+ZYvtZPAQfJzfwzFhN/ucNQQRUQ4805feImDi0oZ
h4zpgzXK7vMDi6wUSVa2idoSXOWSp6bRH5nmIq5lv6b74ysE4viKnEUCJzv7+dBdqqE8eobGi1VB
2Bvo73tAYQ2+q+w3cAxTaKnaunhbRcQ3ocS6fociPmkDhJG5zXLgc+sYev3kR4UJAHVvkWu0Bmyq
GWRXbw8x0PXhVFi1F0Oh+31/ftwuPnz8WTwchGA6c1rmyf46usVYe3CR50wbo1INDqK3u9Pq6Jea
IfHvkUi1gPOWOUDTXp7p2n+XvvgieZDsZY0e7a3qxhuxAKHBmlJw42DSO7KkEMS+2jMYvMkAl8h1
U4SAQNVlaCE0KdovfjGe973cV6kpGkiZgJQKg+iXz4iqlbMpS7bjKwvEov1gjv5RUHs67EEt2GvE
gYCf6AHaNw0+PYD8VTrZlRX8x74lxpafUJT+5/cLe+WHj3ZL926NKLrXZx3FTydZxXvM29NIO/2j
4EFJhq1w3PeqUjJZ+XT7v9fsOaNwWhULKDhRHeLAf9aTMmsTJJ4y9E/l9vOOVGvaOcVjXTlONI2T
G8ususkGZeuoANiZCVjnIDS2Ct0yfL4uIWDmy/7o9wvf/1WBaogg8ZtCXwZ3ezDa6+Q9he8fvV/Z
/rLBIBeUOouMI+twT9qWTeWjhPyFLVZ2bnvvCfInFdWFHfvWQJLCQc0MGSIwpC3H72/NymCjWoIJ
nxt8Wb1DWzIA1cBqAcwQyDfrH0QMXyYw0OEsy2cfFq0T2y7C6ZAOZp/LaP/SQmgOoVQ1cTYbfWDu
YV81AP574QHcEEIA4MAWDKoJFJTiHxkt3hY4/hLTvogROOV+pn1KkkWYBmoyBx0NaVuWiOqjqQjY
t8lPFmB/0LmBpbP7IEW36eGUy8PiW9OprdsTIG4dLXIgUe0jlwdauClaQ+DufmLJrj3sT7u1RshT
K2iQsBsh6fHvSnHZ893MODSR/nQot5AB58B1Kvit30KHAxdKOZZPFcSpQfbmbxrgvb+BYObFWZcv
skEqrsdOQWiDkl2IJcPeWQ6t9Jp0hWn2WnfXqouzfOkeyhYRpVAXyOQ3nSNOGKeKXvfl0UGdRiF+
Sd+Jc8emV0CjIMpz8+rLl6LvoA2dAaAWwZjud7nf+j5QlUMItLNP5mqNcgDCGuFEA4NHnbsCsuNW
qifFo3nrg/a6LdNoMYq1f4Maix9YC0aCVX5SbkWPV0NWthAJfcB28aQ7dIQZaONwarvKFMeVruF+
RBfZQkcQFEFE8xZxCFFrq+7n7dsQ5NWR3+6VnFBIrI1EmoBGywmVCw1s08+3zspFLF33bth6nJkx
flD2eqsViB8++ffNgJ3WTSjPfJhVnhoj71x3vaktVQ2OgAjJJsf9ZOyJy2jA9JOX5BkS21ZBzitq
cbMlVd7nVqhiSAbslG1FsI1Tm2ag69Z1wtsLMwFwqyHi5BDI9KgwewCg1qJAuaKCR9Re0388yxli
lW8dXFl/rPYiIy9Q8z0NwIdlSHDRpEv/NMA348MdVTMuj8UgTcz8PodyFo99rEoRAbMHGWcp+5Z7
dziQPY4Gql9d+/qk/Pw0of7EkSHYzQhSnV8XJ9JAQbV300XgjEmFhmrHRtpFW0eb4nRsL2UKKg30
Sk+Uu/RsShFbPXuzAC+e991V9ctDW4Aj7t8WJzPHZSIQ7fD5WHsUbe9ydArPB/wdZOFAf+3hicAE
EDZGgP8MGUXrvjeOgTUA2VVmSBy0crBqWl5UWxKFfTk+DrprP8GB7RmQL6YEg2g5J+WuHKV4u0bV
lk61A51JoL7lFBmFFp45oVVXEc4Z0oRVzJGG5GLakqBy4YPpuSouCjG/zQN6pWy+0BrSxbnsaARn
zZPlFpDi+W/7jQDnZdJ2oS977iMs98K6TUuub83WJyzQ6yYgOvNn06PI3e9kk9lQkQ55WmeI7wC3
x2gUlpeKfP7a2WAyAZaXljfvjRm2ujrQboZ8blhdPD4KJR6ei6wBDbl8mBLwDdvzwG6wAUTszZyj
x2QvmbevRIFKaxJQreTC2aswNGlf5FaBlr1a4zxnUCxunUntTEM8UHTOW6DW3bdyFjzZS4T9EO7/
ynOrQ8yy88+LMQZn1TbVsQ1WhFp/OI0T9gcvnCpue2AVxDgTpKZcx2BkbxDF6wsapoZ/2bMgYwiO
kjkvQj1L/65Cf3LYAZq2BYbRyP4+L2FCgfgfFThfXtAaoF8u7TzcP2bPnzvmsre1bXu2qvVde8yB
EFva8dj2B4jEFiSirXovNdq0TIN6tJ+VWe5BNH/0fIqwQwe0tSYBO1JGpftkOXqFAccf02KhxzmH
/KAxw8mlvZ3UUv6SqozmuTL72YeboI6cQt7BX7DlBVz+tN0DM/m/TBksn+3/Hkq8ZnrrneFJrcjm
cyHJpji+9e6PJZ+deL+GPnf+GR3waz5C2x6tshJYxx576FaatSjw8i2od9+FWyngYSj2nL0SQSaG
Xg9UwZYk9qA/WNWl0wEi8ISYuMcucDVIzC0BIAX6sdwqJMPWdy5zg1TojkkHoUXR9yJhk3teVv5F
bVVFs4Fa/w4yQkbze7+FbgudNWR0DuxSnLHNjPP9/8zvukfU9IeBf9ZQ+0buZ/4seDbFM3Hfcqiw
Irg7s8NaZ3UCOhl9J4qDQuanoBV1bLk5iF+VnQvL+7X29pu/YQ+1cutwFM1RWMPDADnMX9btbNjn
b9ioBWg0wKpt17HhqvvDipI3gTuWhopETe6lqxuwQCBpcr+JtwefkmA9l6VVRcK57PV8l0+PZY/T
p8YJ/ohcrQdeVsHBAAoIPas4KELubIZaP/NMfUQnFCo+hXnhcbjvdB/vHbIzVofSXt2olPQZR1dD
z/JDI9/AcjK972XxmqvkL88Imqo/r9WxXA5btgdHEgzsvz+jAL2KN+RNBlkQUnq+Ne87eLrjXaQz
wQF0JnrYbb3oET5bW88fIIB1yW2vd0prdKFfAW7WqM5JahjNfTEMoJsg0dQzAJothFl0PKF6jPTI
q1g0/sXf8Ih/v5rdbPnHk8Omox4A7cB34X/+/Wr8BlXvusosLpt4lB7kreMSUTs7rkKJSBhxowP0
TZZiNYQDWoKZR+DoLH6a4MuL26V6kJZ5qYn+zynbj3tFAnP0gz6Fye99qfIYJrIF5Z7oUyeHkkmN
HnC7tjzSAGL5rUIdF6eNGaRI202drMUNAazo/PtfLnc7QH9crgePu2PDebq5X/+wUxpuykJ70P7C
65eFFPgeqR+cZUsT9XRpN0hokF3SFtl9vRQzymPUFzbVOdaEdLgXcFsO2R8F+OiUMQaBMghIFCwF
bE9ILf2CL7fCYO0zGrpHPOLhxKtAhgXMyPBYIMCAygF5r9WzLdvYcPvXv18n3Vin3y8UTnZ46bFD
OfehJt928X9FEqdxg8puchYv0AheG/dAay5hk8O+Glv/P+iNu5EFdpVd4d8Rxkaxu8F2OaqAlkHy
BubWumYJQOgWTX7rWmBi0DnyReEFgNfXSd75Ur1qeyyRcO97pP3rhrlDaF8msH1d98KVl2N2XjmQ
7YBiXykJ/LJ92fdJkz+X5RhEW/pD5Q7HBUqBaeMP4EYaTrQZowwTMJIdT2NEQRgwdyGF1P28HyS2
nQjCqwOdN/p/SzLwaxxA1CRtuYloSnayTZNHrv1mlTO97kXwPG/jNNY5prS9m6l5rmv1Ekj+sqcD
p0FV2gMl/+xR9wwwo9iMPVNEhnNo3SHE9SfQ9syGAqsDze3oCfUlgZtlnGL4qZYOzfFWM2x3wzXk
q5DcfEI4//9HF4qOL9376QDWm0wyGn12pJNwQibJaX8csndRBA8QihcHazuKSK4Gw1Gc8ekve2YL
XL+dDWwZtiG7sFn6NOB/mNJpsDiVqgSDAho42Z5f7Uo+w/Oxowb73qm4/qat5TuZ3AC7vbgYXA/i
Msp6maHUG3R1+suy/tc8DDWqgy4Wo2mgV3X/wCAb6PXMzLQPWf8aREFOEq3dL643o//Zd8r21CFU
jyrjT6nqoWCfbXtK/7IM/3/N5I61+ZehpwUZCbzu9xMV5HwdqhXt50CL4FCXd3Yxktgy+ddWQk62
FWo7eCZqUEyZgmyumbwNHUKkQ2rToswjA0UafDPhzmftr15nenJs/kq43xzd/AchfZkuXvmtttY8
rLA/6EtWskSZqLfNe7aVh2RBNTOIDIhd9+RP9gvSJgraO+GjpBkZ3AALgWgqsO5HDsyBFuKia9rd
C32EYGu5F2jkpByaTXUZysU66gkQwkxgHV096Z1ptrxM1AJW3gQsLhjBb6Cu2k/s3ncWPVKwQZXV
UwAb0gGeG5iPhY1+Sr3lda6dFy7eG4+IzzOkW9gi26Z4mkkjjmbg6IuxMDRWr+PkALhsnfcZdd9n
lmTNoVJoFczGKVMyR83sAiPZETsKF0GZYxBFJZen3qAnQAD+UpS4K3timpY532gTFyeVAaxG8bM4
JcRqvZXC9/0TXNFVlkXaAHExYLUO+AbYOVpk6Q7sFRmYLrBsn+j2NrzgwK72DBRhjw2dFF88TN2o
Gvdxz9GfR7TTH0tL/9lKQzTKP4k47j3fzt3toHOQnwMxI8rO6FRIxryIsM+mfT9VIoeZ5tpaOFP7
sdvSq+oHsHMbKLwnDGuLeaa9dDCSJBoU0zShHN4/rfCvhTs0EYTPI+ri0cj7/UDu+Ou+bOWbpBi8
DHQYoCPVu/f7+iYGveHiorZCpNpAYsi/mr+Uhv8jTXAoJlxwJCLPpq7j23+UhlnDpEWMdmKASiBc
txNrKw9p1u8uwSCOM4PT7xOk8qanBRYD3ANkKXuji+3RfbKnbk1yln3Zt1636kvgZUP62Rmhy4Po
F/D3dtw2vmkMzEPnNi9ZjfZtQ3kAs/6taNoHFP0eKd0tRPq2A1DCxbiM30PBGMBt43s1+0Siywos
ZU79G5HNmnpGMnRMA4n37lo1UCrO4LtG6t7KDHbfHfYhi/2iwDnF/x6lnO1u/rEyH3MuKOIUd1GM
/yEEYZhTqvPS+LHI2hcX8Ni64BAFfAe6uxSl3nw/AsAvNOq1nXIvCuAp5UZ74MmsBhGraWsaYRbF
qQYsfIAZFIjHHmn3LmoHIzumHk1eOMmyiUt24Hjv5KlngQ2Dn0eBS7r++7X9b3OEzwwCBv2NB+8A
rvD3u87zQKy6bu1YbOic5xdf1/IbJcNbsQUgZzvre5DYi46dLukCYFt72Nr3u1jzn/bsXdtR8Vfu
RL9zljowAuBD8faXZWNX/PlQUHBCxgIMYCuz9+lt/12LiUoskwDbA3aj8u+yYgDA2JpTt2YgQujy
yzag5BkAMSuI7dwtDqNkj75yu7iEl2Bo6mczv/isfeFjEFzaaR6fBns4WrqdYKWy3Mv+lzAaUngT
g1ZXaVvk3+qWZg9QktNuWK69m1pWd52rxjtb51FM7J750Ar2fvCdVBrjtzL/CR76UdH5EPjlkrh3
CxCxFE8YRp8F94bW/lEK1WJSgPOkkW2x5mwMwWp5kdZkiFwC5aOCuGOleoIMFYY+qE1wGPjwpfXu
wAYAu52R5+aMweFLKfyTdwEdsV3IsB5HZh4Cd+vPrTG4YgxckuVZdoX3sogCAjOz1ZMf1NOPMNUK
OIjlZbAQQFpWsDjT8WAvXkjgnD0tpLyTGgI6WrUzVgXBPrQUVtxPKVDC2C1jUpIYxfgZgolDaZHz
QKrjYLNQm9d6kwCjd5PBk3SHsyyqaGEZ8tD6UKrybkQZT+MM5F8JHlmK5ocj5pS7sD0j+LrzFNcB
Gt087wzmKxiYNn5xQr4Ugj/kU8IMTpSj3RQJRRQuiR3ML5ja/FTAiCtkVIH1hO9gfGwII1FH5zCf
MfMJhXGekWuzOA9KVkfZBwc/Xgeo80UP01hxXKrlXJPvUFz2dQMAVlXfeO9bIfyUmH3jfQX0n+as
eQNtE+Tx8uKUXehD6hRasn5WNeTClELX8DaPIzyMPE+osJOu8w55y+4g0v41ec69NYMfVN0tn+ek
5xTx44ilhhbGM5i4R1nf+D/6Qt/BJ+dPa5TSGlBq6YZ3S3EXdF8NeqNITs59hskKjphihsFvuI+V
eNVjHRu/PTWo91eMozBU/2KmA9p9xYA0qJpZ5Pc1vNr20S0zaNOkPK0uJju4FHdTf+AThzbA9m1e
yuFQQxgbJJYRGOOCyvl+BJ/AF+d+GXEbJ50CXwyDkhxxi/OEgdXNMOSvwVtSf7lf4XcJaVUnwQx9
fc+CO9HXVyqnC2AzoPj+RTkmLvHmbe9+eH2FcUHsn2qClan9odUSVW55WjZXRRncVquDdMAGwOuZ
59kdIHfqXFA3+oRBKrHyszs21OmYzw++PR6rwHvNgDJZsrpgWe9LOT15uNoqq6K2vFXFAvOI97p4
+VeiYJwt+LE13A9X2z6IVl+aGeMvMJwODnfVRfDgQFnRpLASH2cMRlnt8b4HsjLz9ZxjqhyE1bAK
TfbBapfYwJ5o1dnXCsJ0AILmDEQ6sXPo7LwStSVUsMc2o9GEwRiB3T8tbQoKErr9OVVV8Chs61Tz
GyHLgzFZ1Kmv4KgjqNKfSvgDZ7t8t1xyLTpxaUC5Z2DdGcYdzPm9TdStW7uHjDTvnuOHYqgiPQOv
c+vmPPvtIWuaB7sC+tuqu5FoEFqPMstg8AbKjVkJcIe10rrm3HmQVfm4tvkb/B63oMFAM8uKfcwJ
2CgEl18QSGLUJiiMs7SUmEwBrD8PkAPJ4CZivC32kZSPwSC/lR39CKRXh641PpkO+v3gSnKg6LYf
Yz4AhnNVTpFQ/ebkP2n+cmmaNpSTSmwKyqdyY+tZcv+xEfGDrf/B0udMHDsHMsWXCXayZgkr9qt1
TdxAKFaJ44q5Od3UguaAewuaue4KaCFeqynkd5hvGgX2s+VErL3Plid7+A4PgTXMIELvBcGRH5cT
8KK0y8HUenaYLdVjiWGVRbvFTxEZqPRgZJpQYWVTmwRrEdvj8DxBOdVM5UM/s1BYAWQYh3FsLllw
sYezohgbU8FpDG5+6SSAgTLknYDno3uY1XnAge7IZuvHqCNINUr9MQrvia3jRbkijXNMspiyC8cT
4sxJzMiOeQeRgfu4Ot9nMh1nPTx5/nxUzI4WLM643YW41Vls0B6UAYTqKyftoRG/+mCBhvC69kFM
NcXIhzEO5JBy9u5iDhQXIBjtKQk8G/x1mUwcc5dkrD0VUrTJq80OVQN2htXJoBqodW55dgf10LGn
fRna5bVYDhZFpc+72+TWJ4ylTpU3QK32oTv7OjfDyYFUzYEpbJC4B0N5nudD7zlJm8PlZVjF4wDY
AVSJyOLuocjgOkErdxra6tADJSd0jQuuwikf0T1AyA223g09cmKN9WR7bwWgHwJg1uiTJUWcZb/a
/hJskQSDF1dnjBj/MdswdZypje7PbcKsBPvryHAcgYl6/vfJ8U+Ktxc0z5g28EpzjgZOwUn/QA20
jFB6+OshXzB3JtGkTJyMRBLmGjb/8oCu5faaeCsQFsrfZIAa2suSoVVfJiyRCnjXx9oCtQRgpVVP
LiB/Au5vhjgKWpdkoc2LsJbnwYK2IyCAM73h7GlMjiFzctUjzhjEXlXkWsOR9EUO9UW3hJb10JZT
6pT9gQ4ysmD/c7k61OQ4Uf0+Yr5MaLO+iprOXDL4sC3H/g6XzdVyuuOwuEjOVbwGSC+OiOrgkrU4
Rw4rzpN7g8n8+6zKEmzTCDKxYa8lwxyKYKZWiOEgbvvDtXIdiqaJXRvXM7E3E7QvrJzOdPYjYpfP
q4SQcIQYiNLiZr/WRR375Gkd59jOtrlEoRt3cnh2qbgNFswtJnB/tBSjj3KMLGo8bOZVlVdtsaPT
Fk+TuZswHCh3XrT/o4PXBhMEIDWikc3KSJNNzoe6ZpsP0sGf9TY1GGalobhrbGTOVAFoW8r2H0fT
NFv894H7cVHDSJpxcrTL8lFgeONaXDjgVBtmbYDlt9x1gS9XaQsSq3aCG8Wv8nfGvKREPAusKcov
4PPvpFMefNz6MutvwoL2F+LVfm1fSj5eWxsVCHRZH/3IP/psOvtrKy++0mctFkhjc36xK1Q6qJpW
yOu8ZBkEfQL8DzlnZb2vUNBDkIKyTTfT9Fi4R4ocZILSQ/0Ii+FgY8JaWNCPsZqBugoB+3gzoA7I
HUgWYkx1sf6BLgH08JSd56DKzoLhX8WiWdiMzXA1I9eIHaa5dD666jyvl1PZUAnKUfRHm2TkeeDz
GpJ1ms9dP4gvvl9PB6fiXbz/1K+IeYDJ86zrRaiIjDakhFWDXIRfzbwgi9dmhoRn+zJvW+vSOUsd
fr64WH76stWxBuGY9vVafvFZiQTM5+oMP6QNfoM6CSrj9qoyzEQo/cuwiOZ1gd3jjMMLSNHU9auF
2TJHPnRzbLKqO2XeSKJZez6m241esr9koGpK4MtsDvsbzMByESAwFcjMa/3KCgQ0RSx63n/qbIBz
a9AU7T8NCujGSB2h3bb9Emx99ha0dlKaHmg0vIPgNlUEjNIcCwcVRfa+ZMuHsrD6xg43oV/XypOj
niu/firkauM4kLhZIByY2HLswOMJwDmLRsGvJXyK1ffiSmn/mBcQrBV+d/B1VSFl6dQojK6iY9rw
IXa188zZ6oTp7IKphR75awHOG6oF+WbUD0DHZ2tunnMOv2YxIZJi/Ap0PL+WwrAYdIuBb3U9uGT9
yZFptz8U9tCyg6rUwPDUWyXMDR3zwiWRdDkOYJvBEA9YbHXMjW3SarATr6lFzKcabgL6oPwlrsyc
ytaCkDoXL4Gj0slWmP/Fj5iO8dQrG47OYj1rDDKbZnMgIGoaUghwOuIwrtN5setvOeaJTKufbtx4
rlRUWbDIcvjPVwulng2RbAeNSA6bsGnpY8ANBko3dyyECCg/a5uAPPbFO8sZNE8DFIeuknFjRg3a
fcW0m+IdMeccmObRqTGnAph/vsmGQB4jRjWQg64DFFJ2ImFwijDs4+ZBrWeZ3TsIFLzz76A/h2AA
YpXJcKCkZCrOVv7mDxyZH2pi8Pjz98mC3N4pg+vMH2y/vTDS39pgxLZo18NoObGroL8YbBXPHRsO
FeYww//rxSjhRwxBG9u2SYeF/2xQHgR9gZ7zpPLqCfOz7yy3jkjpvZbQevYGwqLWYLSvD2ehEy/G
i6iXh8wan93+lrMfHd5UdO5PcEXhnGWhlOyIhvelaerULrwsrUtymAVwFFP1CSPyCKtVNI7AtcoF
85nGdn31coC0Vv/Thv8cxsAiC2F/Dcygw3xBvnVcHGjhQa1U5BAbI6G5U3mP/7kGSu6srpPW6b62
SIQJlEA3ssRQ2SQZrxLAyzqsfVQ2mcbYlHlAY6Ke1kVcYdmvwrnPX5jXwmuvzm4xwfRbFPTQvToV
cc9Ch5gv3d7LCeOeZJ7UpR1gshdiRA8Vwx24qtvUPzr+Wpy8xYMXGdrTK5qMXZHt2/4KHKCK+872
LxTet2itCT+MdJQH2vgp6er8xGywh3ZTLUewKzY6yRjKmad2hEvwFIxsRCgyBw6j7Llsl7tdPbNu
NAXmi2H0eF1fKk4wSEc4bjI03NwJk50Xp0D/oYcsZqVt3UOQ40f5qrL3HiqHU02JuFiVE3moqOSh
2lDe2vF6zM6qMXeEV/gbYk8T1aQjZwfMb5yjdw3Vkj2vkNIdBO36Yw8X8ILhjpdeswsFg4KeDcYF
iKOcAxyPzsWeOPL2BN88MEF9zOkC9+cKllRz18PIBPZWwwB7CzRAX2GNN+4EP8ucXibHnaEoQ32u
pXSupEZalKX7aCjqoEk7+rjLpnSlncPQiMt+TzH7tcCAq652hmRyXRuYPkYilJULswxQ5hD+WTtB
HHtseTJ3GDPxKZnb0SeupiPRfI3QNrRQTGKymOKPzZL9oFBbQlMO3cUqrJ+raJ5Rm3gYh4pb2UEa
hnESedqCBfDht3KW1kZMg/dvE8Pu8NVuPWFBbEmMG8J/ckSPLoPefXs1L/37qspIkvloEB1gCZ+/
0eIw9P7sJD4G7oF6rmpMEAjejXZRpqzqpDeNuZ48lXyvdz1l6dB4bWv9yaxZEjiCgM3+UOk1O8uq
xjEs9UUHDgYjQ9Vitf+PvTNZkhu5tu0XQQY44GgmbxCIQHTZk5lMcgJLJkn0fY+vvwueMqsSJZVM
w3ffm5TJqpTRIAB3P+fsvTYiTB2wTtXxThjJd0pR2rVIbbBz9DdoLLxtPGfF3qlNmpfC0c6Rp3WH
RmsnbAjusxqpqgZ1EYPXXoSb7pVIyKPDtOO0c/RKJv8yFifWaowT2/d1+vCnKLPyOhvWh7RKOSts
bf7ppBN1YYcFmBSkjzdX9hplNPmjv6m+eQVKzo2xqqjZlnplsYJiMsvxoD5XCkwBotN8K3vJjcew
I3c9xi6UV+oCMycvaKUj+2VcdExE+8j+xEyMoQJWGfV/iQ2kpauLxsbdRGbaNhxG1tqwwM2+swkl
E6xLDOX3lsfMKAceua/t/Esf6gixi+4ROLK5Ux6NytRPEx7qIJnOcoiS4zy/99uEwGDm8KFN1XfL
toRlhjyrhuw2U60NRs8CfX1mZdYBGeCjZk2cn7exQiSir6Lojso646CTZ0Cq06xL/BbOw96ds4uD
YGmP4wK4gaM/AAhVQhythdDNnHNmmdLS7Jxth1qHA8rUvSo1XTcYL2u3XlOvKT7cJdk2oEkQecMu
674oke26Ptl2ut5uI1r1FVWLWbRwzoWtH9X6pPq30dx8ohMBuAN941Sg8EhZ/dUVi0yvPU5Jc1Dy
IaWfUkOCCOWlOUJKU/ogpbhW05oF2snSdhQxnn5QIm+lMNKQDiKKpD3oYGPyNYMyDcbg3p3ki6Yx
WVA6JnW5laIxdNZTVEBm0Cx7V0CWR8HhBWogrQ2sgTNSl70tY2ZSOVyJbtSo/YbiZh7EvDO28bJq
UasZ2IcqWFt/2WFS0vDSPo9e96HFLNtUo1ykW19yvENokdYWdOrG47ltrPO2Re1rnVl+FDHZBwi8
G1lGKMTAhMS5A1WQm47kAsZELndK5ZZTUJiTr4xByvYZDsxtyzI+jzr7Z+0WnCC2V+2l+SyTlhVw
GwrQiUbAxchJSRyoiX3TrJZ7phCt0sWpifZMsdRISti4ZrYz1NbOoD3tq/shrg8ONyDCutGghaMd
PyZ7tqj9OGr24xeopxu/jlmiGn/ZesVCUBwnPPtrcWzdKDslbSG4YbhvW2qMo/od5gEvVJt8VouD
DQ6EfhZ96lbjrtPL0xK3P7qemthK6OmJ7l6pi9uRyf42YKvn4rquVR/kTXSNpwW1PnpiX5jeSf08
OT06JMeoij42YVN0OzYz7+PxlzVn9tnpAjOiferhOYqySGMMFE072dWPbc1aJLpIPK3twirDMv2h
bVGTCPgNyS6GRsnQ2Ju7H9Agpb9N4SoP89UgP7uJE0RdwVF4cxZmzrjstGxGarwg/dpksyHwQCx4
vCbzHabu6Eo2AXG5oN7Ti2wMLBaUTWnysWhuPgKNndjtq/aQ5rAtJyOB+lIxNuxZbNUib7UtHLfO
6cjZ2CbMDfv+Gt+rVw8TDCwAc8edltoMmEc6yCIdf0QVOQSRrfl55t2qGVCaLk+tNRVchuq7Ya53
dVF/NWhaxV77WsVo0xKBUEAa6TXMzE/mWMQn3YIL2kX1XtPrGsx24X/IF5sipuDtAvV8qwdM5wR1
Fhw51T2kR5T023FmzNMhaDn7DZG4dUqTaYOwvg2RndFyLhgO1FONf21Tt/dIlX30kzu1SipBoVom
1G2eCs5cIaYdgHR3yjMYo7fYD06t+33urGy3TuMnzW1YYO7qgVh8XF97vrfs8aAsGmNuI7RGWAXX
TbqB29S1r5a8rCwsPIU2onpuYdQ/wFvamBG5FQcMDLL9MjY3Sli66RCODD+/1ttBPnPxxGwS7nk0
fk3OczO2tBha+W5pvcOdMHxrYbiVti0CcJEdcLcZ18Qmlo7dDLLWYoOI9ES1l7GNf9OMAqw+tB0r
CHtTNsuja+SMTrbdVT3+6iHUNSwLmbhXxjhtOTLMPnkg+D7ktcVordBHJVzFat3320ElTbjFW4vb
ct4MBiFhE8N6bHvYu+q5NY0k20dFkG3KWn30aLvzuHE9v6u5ohrdqeVCLXnqdxFoTA9wki/q9y+y
6IdGasHH4Ve55kwbh7T4WtqTdlanxr7HoijQoiPLc+7UF1HT5G0zhPd+rpGaoMBIftq2RBUFz0df
w+dh8782tL4V/abrmp2ybKZhjMC5pIWHvFot/2pDAvp5qiPvoh6SWEh0Eqi4udr45Fz4Sh44ESwO
jB7VjB5SZ3PQwFmLp6RKvsCVDgMLSbE6ImSZZPcikENLmJBvFpqPRcpENjIterMbNR52p4LlNBUc
aiKc7YTSsLCrm1OpmIjojHY6XZnL0IJm5Eip/NZTGb0mcvilthm16qS996ij3PjYfRBo9UywshXt
UY5JdhPeucZ7mka0uSASrZ4dpCt17qavSczktWQVVbua+gWVlMHO4+9lRMtR7b36LFnk7TtO6U9/
bMZ9CFK2S8Zj2tJtddrppKTD5iYls7NvOCR8BzZSsA4erfjNKbYZZWRi3SyUTFT5GFO7ck0DqG+3
2xrpdBH2vnZGh5Xyt9ueoKFrACSWXjLaD6ENzRXJ/7HgOYauXJ7UtUqxL+KxDc/qQR/pobFuYs/G
MwB8NLaY5pcZwr1N7KHU3+1M3T5HQ/h3m1Q1DkB4h2clNFHuUbBITKZaeW/EMrxkm6lvSgYPxg/u
hWhJYHBNzgl75N41teuUiqcFX6Fa2uTmxlDeBrW75LKn0XufbX4xJX1z6w2BPfU/nBQ4te4UKO0Q
+saFsZvi3J+56oHandd2oFOsz36Cp6x3WGusQnhYVNj3ARJ0nP+1s3rCcOHWB/E+1MiXojB5MbX0
bIwp3bXcrXalaZW+ujOURk4ZDmLTY53aLrCdc1V0Z3pIu/igPFab7mYdOe0kXfrUZfGzBcdnzWjR
bCJCsF34A4vwqCEh9ZMlvG82f/8miVPHBRfhxgpSYO68QzLmz3zT8CIt+yzl/LlbUyCum8rKDrsv
C1W3GDaRM+e/Qmg4j6OjJRpxHFsM6lr1bvZm/+hM4aaPZ5WMXIgIpRvdYds8eAb6zEnAL7LHH0oh
ojSa6oI4Y3hDs4Y+U/ZKIsh0EiNqhnorNfBh3yRWyu3Xc5sqx4C60ZTJVOkGANMafuFE6y6CNQtv
GC1sux4BbTDbaoefym4wxJt7J4RJYOplfGxM/cF26J6mYFFN0do3S+bcNiH3aqWLY1eTjrFsxCBC
gLpNIbV9ZbOv0QmP/Ycloe8RykP3+Swx7B4dmE/qelve8DJ29kntadtDomSL6pRURp+ttWINM1oN
a+U3dWeoo4G6COqg3W9Vm3rSlko+uSExKepFti2Brh6d6b8rk4QEIFtXr2qzCBe68EueMdhoiMuB
ffThhWm3TufqbjuBTtnSznui1y6N03/SjfiYGqSZbQqmttSRxbTDL63iGLrITQIKLmqacpj4YdoF
DAJ4hLF7b8ekjxVs84e5gxVUQw4jUhc3zbCUgVJrji1jcbFdrIKL9XGwn2aXzkGfU5suD6oO8DIL
PlkDQEo9gWoNT50iOTT9x7GvS4ZbrQs7wBMYQuCa3FDg3dhpcRduiAylkLFE+hJKRlK2vbn7iBFC
gIgsejLsRyRUr1XW39AH+NCsMW58bUJ5DKWkhNSrvVod+qH9rn45UUxP+WycTKNxeE45iylJ6Cb+
Bllnga0wf6pzlVp21Dki7WGfE4l2V3UMHhYG5Jv2RWlz16XDzDvh1tvsLAoLIvEiIZEqP8Rkyj/f
g2T2Or25qrpW3fBqAyur6MGNauKA9JfEm2p/fVF3/bQyRZ0jOH1zbn0sCBNy27AvD8/NrMHV2+6f
rKbcpQN7zMziGI4mcrMUFVDS6V+IM/uldg0E8YDcDOYYrlYcVOWuvKGhXjyERCusJbaxpO89ktWC
CBnh1kFIdIhQYb3eJnb/xC1fQyb/BSNvDXSKR/U7LiTIHCIcEeNy5aSi+arIh97JiRqnr7p2yRQM
1fDobHLkYdAwS0BFZzxxUDeGUusabXgRGaKCeHldo4W1BIfLaTDjx3Kri0TekX+QZ1f1VSfN/Wzm
6Ysdd7Gv10zP1HtVaa5fBknmRLs5VuaOl1G/9Njrv1rNo3SmZ62WfvWvGy/i5Jo6O7vCy8xn0zQt
3Wuj9aqlV23Sm4taMeWcY71KjumqCwLzaDgOFXIJ5aKyWDi3pUL9WNv/SLdaYN6YGHXhJxMzr9aK
PhXzun4sF7qAe8Gs48M0pHa7Yckr+hDZLxqSt6h5yrNuGxd14dRRchnwz4Z6zfBDWNCVtyMOVzbS
NHri4CmAMrD2hrNZ+khPbvTCMm5IAIAdIrn+EVu2RDPhsl5CVl8Cbfw0Uj7RxS3TQy9HLbDG+nM0
1s01dI0nd9WHv1uaqCipW4ZuVyVqEMNRU63j6qZXny+VdcQxkQLFzSx6UXH3GtaHwltohpfWQIVj
/YzWDKhkaDwlREXM3vhRRUm7epzX9JK7NtLyjUswoVKizMN2kbVWx8aa5zvJwcFGOMVYPjT9ZhDJ
wVmLPojX3RoTQdDnW4zKWjPl7vd6jLhzjhhsuPWTckFSKkxXCWYd2jQ9N/jOiLSgl6olVqlOh5Sa
dPTc+8xybtV+i2+Csl/hNDCjTVbut6v5mdCE57gTv2JdXtUyrmpmZ0kQzSdIC9TyUTmiODjxes1T
Vu/M5VtgCAIbnWkPraTPo2X1owRSF+SlzjygZp+0Lc65lHxzw4ydndfyQyTXJF+wx5iHvsRo49Qv
cWnIQ2Ekx3jklaOBlk/BXFOdxxx3vLgerX2JhmPmXH7SzAK0xtg9pb3ziTYVl4Z6NQ+H8L7fJF9N
Vp88c8RjxYCqaMrunNIaW9mLiYQoiE9AniQyzBiludp7MiX80JwIwzTi4WhAuAocEBNbYOFFoivY
DfmQB23BIjwxMjXdsYbHQJNPOHZxEE73kNdNGDA4ftOgSQadoNNfOqfS5RxWTOn3MAxBn8vmqyPb
kyxFcRnRwAwNYIJMy0ow5VdQQldKLpY7Nw33TErvowrxtRZnxzgD0FoUvt6mDYzDPjqmJo+XZsth
b5Bstm8Wf03JI0ldp92FwFiWZmiuDVIx0kkuoqUHnA8jM2vwNYOWRTR3kVybbnR1lxSfMYbhJzey
HTIQ2p/TtIQIAHBPT11yjSN3ly0d/ISB7BPHPazJzBDLrLSz4E70Q/DkUY+xWOCq9mlIJWtW30D7
hKCR1Q9d4dX+IGqXnJLDMOn9bWhWu0qGEt2HfMRjUlD4012ay174PQXG3lhYJuP5zo3n+GScm7Yp
9suqXeyKu3qMzU88D1H3q0/K97jlKRmN2boSyPPQz83rGuo64TYYSNU/ajowVVezCgutCsp4eqDD
RMN6MH+tCxrDbMOaaiB7Q0cPis5AZ4fA1h6cgWE0P21XYOThypQ4mACjL5EYzjM63CKuU/Zb+WBb
7qdO1g7OJdh6K/Pxfpy+NF1xU0qaQwLk5r4T2mvtRLBCZL2li5a72HGHb67XvHlRVwetUyJvyjnr
rSikxZBhik2H/NR5YmBCKEOmbrQcTHQnIJwhCwPYcFGG0GIWDxmxBTvTjNElh0B2G1z3jmZDKa1x
IW71HOOnt8iJHhmJowZc8MOUXfEJ6NAPeGH73MN62cIIbN04OXiIqXHwTPnO7fKXZh5G6oWUXJL+
Ghcj/cLBY9wsIz/vj+ltP2PTT6mzD2ZqZae43f6uScxtRnJM07EP+OMCta6Gf8ODqjRP+VeKDSIR
hvZFo8+6TljE2+rVYqQToNMLkN3R6PI+mdEPBzHFTZ2ayAfd+epMnfcyiDevMX/I2TODOEq+J/os
bhPQSGIN47sXBNLrNQRr1WEdAgZCa8t0qn3vUnujj0dkQOGSMW5HbXSOZ+q31RHesXTiTwNTAOz8
+A4c8ioaQ0DSrkiZYTL/Mhitc+jRO5agIc5WnWJUx181AcLeLY0Brx9j6oQnKUuNHTkpCPE9UgCd
2nqd6eFcy3HrC3WMSAD2LX4Xpu9ergHoL3r34pjT/bBOTpBwikIQQskxVW9FLaDDNrTx9IzBclz9
yhyCe8sCUv6Ypde5GfkayUKc3QIaS9vWNqpN3MNuCTgGrdZWFVRFiZoxcsFWZfpNRZAhck55oIsh
Dp0cXsK5kccOUOwRS9sBlkR449IjsmKnOU9O/Uwr7mhaSG9tCV6oCIWN+xsi+uBO3W1Kj17rzOVi
O0WPJozJvU6349K6JRYa7kIWNzQW2bVLwKZi6hJB4Y2oeCQXovYiYOFaAdVrq4ycxvowBvxXDMrj
z2pLkO/+kt3/+X8l3h/30L8HUZ5/vGkvSTv8mUVp6AbJ35K/+49ESvtvZHRvcbaOQVadSg/+g0hp
kTRtOrYQuqPj1/0z4t8F/I9Z0DMt3RW6+V8h/uU/GxCBYVrEi2MpsxyglP+o1jc4gA8lILyDWSHK
6KbiNcybz7abvVU4+P1+1O4bV/7U8q7cI+ULFs9GmWJG8jAb7s9BXIq0fa1XZuAp6roglua32Fr3
oTY9cCAcD9i6N6FinAZ6bIdYSg8N7rgreVvsyteoCn9gthJbQy7alw4nXfj9+ANkSL9VnpcMoY7X
uzeVvSnmB6x3VTEc8J44OXLCRPtWjKN5o/4ha/2S2oV+zmfHhJTQXnp7QYPcGhfTSOObItUknd8O
Mb2ezM3OydHVFzHqZ82yIhRuGv4wcCViPxgO08l1teEQl5NZ7lLdtPwVH9NxHJzruEY1rkA3OpqR
/WL3PMMdbiZbb0Bl6PcetCcf6wyCznGB5Pz/VTr/d6l0xID+IzJvXIu0Km+hmjLRGsb2vLfTsTqO
I7bikRHzYi02B5zq1hZ0F9zcSP2uss6G693hz6TGKu2nld6JHzeDtxsHcrEW6wlbybFs2pfJ69FA
Lpy6tM6+StQT0RNimos76zflBh0cZkbYg7TeOGc965SobF76RS4GgYy7sGC0gliRTxHS+fl/T71D
E4JpTTRxQqinvTRJnnKsjN2YQcl51uu3JaNhqBcaFqu5i6hyWLZsC2w7q1xDRpPfy9ewSiaf0AF9
D4WaKRASo9iMOUbWgF2zYZ+tlsC8KuBZNMXCkW/55abr2ehadNDdZWwQkqxjd46mmQy5utmYoa9j
Wgm/SkifdVfTHx2Yg30aY5yo/NVjPG5YG2EQ+UKeJ69OAeByJfMxkMb81IAPR5mXk/mTZRw6Y3ND
6bbHpC6WoygTeBPZOvAKww/1ut0EU1cWTDKjesCph7SvMw9Ry8RfDQPBX1QB8raR4+1e611kx5F7
V6x1flhE+3XOaH7MWePHZR/tl7Ak8mPwgmHVHiALbImHOIaa+D0dSi/wxPSYMXT1u4Vhjl1B0ner
/htwJgY9Rlke0zllfiJmuBbJ1oVqD+TuSUIwkvItqUfiEMrqVTYushyYHpBMFnMnzZVslHhlZK1r
ByJZ6G7msQZsbv5ULTHgSHJl6uQg23Xaj1X1XRMNWR8bB0Ff6mOeYUeKY1pPk9doh6nRftXmvRTI
kER0P8/IttSHsfM3s5bWnvqF7iy2EtIw3+yEE+uQEqLWs6QnzUMGsReZMtONNUoDre/vMpo5+KXB
9IMRJplyNANTgt1pkYJXtg3RBg+YpEk2yfiaryPd2H5Mz9kq7joUVMfQkC3nwyfb4lqEZGBaaByx
jhCShkSJxut07MJwOdgbwqQbTBN6T5ug4aYdVS/ejbmicmxqHXuEsSw3tqvNu3WDvc71YbU0+vkF
pXXT4S6aPbTHaKVF5n71YgLRU+c7EZI0xfhJr1b3a9SK79E0zWfejO03XpNzu7VJKhS/k8zCZ53T
bRZLz3cmqyUIt4HGqY2bf49DaUIMYPRalitQIHgLu7iIPlNut1+8Un/0IuexFxVkwtqhsk1H8079
I5MZt0WMTMJbmTrgF0Q6O0CjGNf6WzdwXJX1mN91i8zviH1tfY1sicOIYA/yr3MR0v01t9UbnUvb
N0l64RGCceuNejBn+ecx6eMbgcXBlZE8pSmjtzR37uiR4NDIUpCevYM9tZigrTlE1pmJfASX2wZD
CpkpzauqZgyPbM7qhhsPyseuluNtVeI8CsktIQluupJKY55zt2uQWlyz3BZ31vbt7Fy/et3kPmQu
L+zUW4Xq7ZxJ3JTCQykn9efE6t6Y6iaBaS49GgusVAURQGYK9FqGy31qDI/MsqjcElIBYT4lRaBJ
+5LrkXlaJgduHf01VjZXa29sXX8XVo80T7NPUGezD9P8f3XG/7fRW39O3vo//ysP+RbQjX9/yP/0
9tb+/OcT/vZHfz/hm3/bvMWWrnNW/50572BA1nFVC8sQMN//YM4T4gVwXqA6MgG64E7+44Tv/I3/
YOK8NaQwKQLkf3PC52P9g9MY5DwfQBIYhilXGtZvvu51MEs5ZaR3WVtsQ90/JnaK/xQbCqvoR14B
d0D0s3r48C//Gb6+kSf+7Gre3gvoOnJOHXmCY/zmam4jEi8Jad02vPY579Pbtnful7B/gfPD0+ux
+zbjT9OFVfanX+RfvLHxL74ll1BC+zV1EwT9b0Cmxambwgwhn7RkDBGnZLBvF6iKvYwE3TnC9FR0
9ItY24se/gsWXLpszS4pGuJ3s+OC33+PdLXYOxyu/vqz/auPZn9Y6gUB7S4/9J9dxRWGKTQjjo6A
F/P/XOffIw0XJ0w5DTMQGvS/frvf6SAbCpiAD+AXno6X393++5+AMtRg+iizXOwRzhbHSpvKIOqJ
bW7ztPoP3wxv2z/94ECJwCtRodnS5Vb9xzfrcyDSVljoDAw647BIMpk5ZjAF0NHzJLyzhMSIU4+U
zkpzji45S9rAWljr8y2jFPxXenQZJ889jIoFI0z8oskudMz60FT2U9facBASIeji4lSSHvtQlCYI
nKeLaevPMaE2+474ma5ucAvnKIJnC9T0ajlkmQiYaChcamfiFNGWX3K2WDw5IYTyEJF505sWIgaa
6NHY3EdT+8mbCE1qutYANW18WRzzpibAnrK0IFsXA66oDkMxSD8i9W4P0GogrYTO0WbzYZ1+Y79F
HJBPOdY3wGohtkYDuwj53CSM81jkATYikIpTdSx2iSnnS+Tlx7aJhmtpFvuujHUmVlys0cyQsmv2
cckxP+dFnR2NpbkStDAEo279qtOCKM6UFmcUkefT2uXRoyz29WbepknVHqyph7qZqMo48qrdlNZf
zZFzR9ksXRBqOXsZX6MKa6ikeD56upHsQ+mFCvd9tMW7j7fVgq6pmQj0OQLVMbi9Ov1s09nfVVkO
zRSBtF+NC+I/+TU0xREEx0kakF+GtY59uM8LcOYO5rCHm7hlztJN4ffGI244pLYmZMnzq7y9x+vG
HL4jMMstcaUsjbW3a/12AlnI6WQ5lIROHKScPideeukd8p5xQu6KdWl3jTMxNkv1nYFpA6GaXVwa
U1x41+Fcp98ZwsWPjnNGCEb4MWjLITSDIc+CdEu9YxF0DuP6JBrz09zXIROQ2rqJKgfg0cS4e07o
/kbenYsT+iht2hipdp6y+isJfffY7uug4zR0cpLka5Wtrd+HkkElViWfKIYU89v32lrrQ20gUkLM
YmK78q62l9UAQUKi7FyM3qTKf9FXXB95koAWZFSY23F66NrvdVIDxrUZVCTC4Fhmy0cYWGJPhMMV
wvEWLD3gTesg70L3568A323/OoIIxJREezY6mvRIHku/aZkyL0IDBJY+LmQGQmAU36SeHd2ou45E
thFPvMbkEyXf5aqjhykStOUb5r0wluPamK+YRpn1TCeMSe3BXWFIhSgDqxqh5eCQPx+Vjp/osD6W
rVC2s+EzYltk7JttVLPo2dSzHe674Qli43ejAUfB+crbIQL52lrxe9E481HKozXrKPgZyhzimlU7
yg6e3Z+GLPQCLMEADGDl+THo4mCCptwuhBaXZtjuxxlbOOFyS0zWopX5kTU9TnZv72cUmmT4Nq2P
esakDkyZv7lS7ruMYLaByA8YGvFzyypGwWaJYPTKh7XHR5fMPU0gwp7McP0224vfRBhmonj6DuON
RzPr84OGFZf2eeL3RnOXjHjTYTsTTxDTtuaKfCGPd6FUW69rVvS3SM0iM+n9YoxrsJ3YM2bvi0ta
1ikaNw9/ZQDENK12Z1JeHeOmOgFXK6GNVnvqzxnjeIJSeB3fRsRujLvHG36Mu0k7rXzjxnD3tbyN
sb9DJRBICduFBnYbdFX4uCbZXU0EWW+7QCKMr407f6+q6TKaSC0iedbM98qx9nCOUfFad0OJFtMb
7dckL/dlwlxr0JkF51GMYzP+EaN/mxf3c7i6XwYO7btB2JfQiYpdk7vvLpkUbpW+Ddj6dmtFSHy2
6gfMSTaMCPtslnG/g9P6AJOEEQkpXSdCs46jDpM1ycmc6J3+oQzX7LjO8NyKxagPeoyXJdRGcgRN
flMtxSEWM9IBgfkYOdNXN2dCFdcCuWyxHozKowyof9p5UgW6CcJpiCvyeSmw9uP0XtflZUVMexaf
LKQ4xwhH66I1jxQky36MJvJTsPrtnCVKQIwQW2jE2NV014NIUMs3r8ibve22l9i2rePqhohni+wc
9QSU15KFItbsn0bIIhhFdUMwA/qNViMqNRSWd4EnQQ+nhsNFQdMc1w7sRHF0nJZJhVckN8DDIbvo
/YUNrdlTdUDCkIhziqgc0Y3/yi3OJyGRJaS1srZiDKUp2gQthlu/89pDY8bMxPJPxFaRxWY8TG7r
+GzOz4veZdeqwhRXDUxgjSqegi4WZ+JqMErvV33bBpPwlDFBXLE7nsokvEEvau+zpqRrEfUMLj0S
OPOe2FKBhgMM/3JtyPhj4+e3JR8DrEKfBXGrlYwn8cb5ukTP1SQjxu4aSW8niF+s5l8EkOaYZopL
UbSIS+J+n+nVJy0ky1n0bpCJbNlHP4S+wHN3GoyDFZa7AobFhL6fTD4DECCd4rA3dH+JeKo1tso5
H1wYSyY/dGhgVx/anDGTuALGQJ5QHJpc7w7M2GjnjaDApLUy5M0OkVG7+2yZoOjIFhVoQIKNzLTk
ut3Ti4MOoqkHXOU6k8fJWzlM6gXhqSNYN0IU45EdjFh4qJYplJFh/QXGnob5UBFl2FiPYLX0fV5l
Oir29hsphV/azE72BNrttvCyUz3j8MISCf9f2/XNsN5pK5B5q0/YKkfWJzcubuwZQxprS0CiqYts
jnK3TwegfSrEMAEs3BW4p6aSCaFNRrbMU5zmE47VOaZ+lxymepP5JRATYBrtSD8nib8PXvGskVS4
j7c7d1yXr5E13HGor4JxYUsn3PLgJCS2zjb+Z7ffTEW9HoDx2InG1W7AQt5UhfWsrai6rfROS5CW
poI2iue+NdvlSr0MaoWMAsdEtlpVP+wtHnxa6bBtAkNm1G0ZzMV2uDOvucf+b0zo2XGccm3T+Wgw
M5t7/aI50bwTWorXYZz4HUFDj6wIx+6LiUMsncbsU2+472E1vo+D8WTN0w8p6kufYO7WsaX6sTve
LBLyvCu945o48AIaUibXGlZBbr9lGEEeXGa7bdPTwnss7bA+CjkSo561xb5kyFDoHt0vu/nsefW+
Ngqd4Xf+cwvDc2kN7ly0uzsvyaG51DwsUQhbJNwkuG1MFINrisc5MTBQ5JyFkOTMO2+san4ZhN08
p/dZMuVHpkIIHCvz0rRPavtdSPdC2uD5MFGWPXTcaapqYt3p/2hyuC6EYQhOWEcLzxchFSn2/xV9
MtI8JsfJzp1NDosZ2TcGrMOtb2ijRfWIAgCmoLdBRHmQEEw0gu6oiJfEjMSQtJDWZo65HXJtPw7i
a+OgSq3AKwidNphVx/d285Xcvuykd621SxNaeY5cmyBLOWJgcHCRTKHWdfk1xwhNbfju0K0zIcsT
mDkLDJ3GK+yoPshiDqturffELXSPVUxAUtYsMZ1wZvg4I6+m7Q/18qAP2p4AJvCzAu5BFmXvbTVv
btgY4X/dPHTOct+LTiejwTPJRcBBitVzDpg34+5hv/cBnGB0LUr3sJSax7FpcfaZDWhuluK9T7uV
MsPk43oQndrlGa67gBgB4dEICxs19dQwAaOb5kZYulp0TXhcDFzNzinPsVdQ7z2CqfkEjIBxkdVc
t0xJaZLEVqcRZtLpFE49BkQzhlWBSpybkIYRRHZrdoqT22iXOY3eE5Fnx5kfONqIHTTpTk4saE5Z
LD5ktES0bg2W+D4kQ8wGTJN9d2yHqa/otYBzpF1NL1QGzCLq6ex5OljaVqPBKicDDBBzYsfGwgZ7
1+d6ETiPHIg7j15lMzzKmvPjHDJ+1+E4U1fD4pdD7neGzd2PIkxwDfzZke/pLMwgjVkCXJ6evUZk
/YnAFonAbE2xVROZReJogbXRLH8UlUPIMtbMjuDj3SgQ2wB7A3hPumjeJth/Me+TAOpdFje8r5fs
sZijn1BtTNpuBitqXm1gk6c1AuNEsM8um+KSc8cYHdqGGC9CaQKD+N6ddNI3Oqqf1oWHtMOrmMFn
9JfYuAMN8zlJOH0TpbACCxm/oG26z+xvwIuc/ZTj8cyHsuMRycYLYTbx/q/r8N/Lfma2DpGCnrS5
vkLavxFs0yYL0Q42IA379qbX+muBHNpJOlb35cdfv5X4veb//b1+I4JGoq5xlPFe+lTcl9hn2yoG
EdASvL2M4yVv43usU65vDPVbmDzE8XBDT7kyy+fRyq+xHbC5pGe7b++pKZGUQWaK3cd0ja/hWJPW
bl5rA3X3X3/qf5UbSJ/C9tCwOHSMFJHwT52KOTUzYyVenIRi7TGM0+NKw4Yck5cZ1GvepWdP8w4d
WRTtZO2S+Z3q+gGC5st/+Bj/jOLbkNiuZ1k67DbX/q1BZkORMDUa37gHUKb0FE7+gI6IcFlWgFBG
9yX42V3kVBwOsfZOcXH3X38CWjY6t4uwbVu3DfGPXRTTI8w8JFdj79bhq2Utt92gfdPa9MnUx7M3
hK+ZsG5H5FHxXHz66/f+5zuHtxamablbvwg1wT++tQ5SYjASOITmWuBl9dYHq2lumzz+T1DAf0mH
tcCm00Ry+Z6/QQE9tH/Z+j/sndly5MqVZX+lTe+QwTE5YNbqh5gjGJxnvsBIZibmecb31J/Uj/Vy
Sl1KDkpW9bOszLJ0pXsvIhCA+/Fz9l47hQ7bxsbzoJU6B85DXEIMaa5hGrzaNEsmXyLpHk59J7+w
jYQos+cxDO4nV9vIeH613f6ilvJVO6GS/hkVzcOf78XH7iXMD12A4eOdtYT+qZnldlHQZyObts3P
sdA15lBDWXA6N2Yq22R4CCd5ZuYmxQlE9D9f23A/6zAUtlYAILQUrtT40CZsiiyNw8S3AXc1HVSw
izjvxlXKgCseNcms7bbt5pNJFPtO2CexEd17wVWhIaqTtGI5shCVEZW7YXqC8H7l5fmlr3c35Wxf
t5U8DY0QJkezfeunhe5FF9lAe1iWY1ptrBRIn2pGpaV0f4W1dbQauiO6H+Ez7cpzA17dTNSJWz4k
qJ6IX93wNj93XnQQenzBgGwHDmIXxPqxijwMwER0D+mkuDWLTqQnTTVdSaHdp8AUEGb9NCKyrmC6
iYKVOSyba1P4p3kTnfpV+eBGdBSK2LkbzDOt4sMNznSdacX1ZNI29ih8/OaGPvQDoTk+6j79l4SU
KId4qTMmgmfZL+YmOosScUgDDlRGxyil6JjNykZ4m4Hkb0prmjVEN6arRPM5BlTm3sJTjh/TA8zH
9M2hwF0jr61XnmVfZc4Mcat+li2TxaylQJ+n9MyfnYU3xD+pIO8l1Cjfygi0MYqlHfuXJJfcS2Nn
a5qxnUqc5UlWH/BC83cgSe304iZQMCMPahYH1gyI9CzigzOSax3qp2gJto618bRkHwMcqHPnts3a
S32AHTYG1RI3Dh18Tm6AXzC5oTA70aVYwUFYJ2byKFtqtAThpW0ixmN3OLOMYKPfp9I677mbrenu
c0/gv6cdJb3zKs9uet/8WRrG+WBF+0k/54A9c5ghnvtSk/1FaulbJxHX2Hmow6ryNXfCc4NcbC/S
ts5krhKzYWB131bNqyGhcJFDn+/CqmZzQdvnqAyqLK93sBDvfEvu4W8c+yw/YW5GxcJhpE92tems
hNdcGZHGcZcGhZamhyx0zsdVX19OhByaaXAlqpkndVpKogWDLLwrhH6iCzb0SXuQIc6lxIYIHxzy
ylz1GuN7IEfrEv00FM4tcOWj2VUXRhU/JyRjJsz702rEdy1v1W4oAgsJoXkcTWPHI7OL0vlUOaBs
EIPqVE9/bIemcxck7ESe3PTcrDQtOPZEhzSat10rj8LRdiMcE9c6kaPcBk2zz3CsG117q6wL5C8c
ijZ4ZWx/qIzq0MMYbOeHuIovygBkZqs96SHNLidqD+WcEYoX7y1Hf6EXgpzeOnVjylIt26o71kj+
Hi86L+pqyZz7hOPbYKYEDZHdVdGI87MHIif36gccmKWrb3KXW/beH1xIGc5Bo8ERmgQfsTbTyGj2
1jgdC61bTjaZVAMYwJzC/88L3dtm9vuMSK2yJkMipWoDOfwWZfjbrj/5A21dT9orzeTQ7gF296NV
WdbPbX1vehkx2mVI11JMl4LOczOG+0zDi/L/8yksx2T3s6g+3mqT3z9FxjHK1Bp71cWGRu8LTRgT
bFQT2cB5OHXpTXMeqX0ye0Akxgc07A/u9/h/tah/uBnksJoM+5jPSedTkViGQpQZ4w19LO6aNNph
whALatlLuwVZUKLRtzu5m/Is3ck6phcgiyuImcjWUrxDqi3/5xtjqEHZx0/kcUigJMBnaxkf9mmO
I2MDgdTAUN7xhuih3AJ93wk3u+xbjrvg0xgMGOOwpPOMvKJ1cFNV12VJ+9BA8763x/KnjT8B9TrH
A5/YhUXhtvFZQK3MGQlDUN8+S5sjljSS0z9/evFFlWEw7GQWq4op+XETTduUbgAfczXUya2IdTKV
7E3V2E8xQ5+3T+20jE6iILz7Mefx7Z8v/0UBYVBNWY6HnlKnpHxfTFkEqgCzaIwV71LM0cQhVrVc
pSEUqMgLn33bfQpqyHp1/fjnC3/5vfm+/BLApBnGfSge4qaxcjfKzZUo+mDhUgEsAi9ZaiREc3wi
8nJgAUaIcOzcAFASwpNVWH3zThmfTzwmIm8KJ55mU80Z33/9yvbavAw7U4UXmXu956jYDOyLdgNS
oRW82baBK3AfpUa0qHy/3JmhdxCemey1LrcX5fiUIW5YebGkAvCMC2SZJcEtrbdGfA69r8b2O0Th
SrTnE7SA5VSgdoJItH+7m/9WQ0x4dn/+7S/PP7IoX0WcnKLX9gthA5Xpv1ZD7J6JMf76H/qHGsL+
KzUR6mTHE5I3UFX6w8+m/dtfDPOvkrqXxeX/CSX+qYbwUEO4umANYBV1gQP8Uw3h/tXjfEZokQOU
U/0v/+d/vxMkNB/++neBgvVpedMJQHItyXVspvEfjyHxPKdZO4PmF0AJkQHjA0lsZzUcMgiT2AND
/PzoqSIMrQHsnzz0V1WHdKfCWY2ab2j0fg1qMwbgBMpxoH9ZZowYnHhZWuCvOzIuCX+HnSXLYFN4
6Nxs8FmenXLIBTQS6XG4KkJxSlvk4ZcojlHRkVOi/tUWGmWCvmgeMwbeG9V11da0TyOf5nwNbL9z
zeSbxV6J0t8v9ohPdFYMUgP5Wd5+qt+1Aq1mib4N+I51ixSaGJorjiCAWSAMWElwGNt5ZafOSwU8
hO/fH4bR+mkx1lq60RnElRgvHFlWTDbx8jOVqjkBQAcJp5XhBreWQZeuJP0xmpluFmmPwd6q2d77
l7xqnjwxB3/3sfuVb21RvzbNYdaftZiMC4CAyUJSaDs0pGB1p4b7Ivhb7E5RkZgOLGQAji6lt08s
HnALIHGBG/gUmdSHY+/cBKLtEXzIijwLjgW6WIPvaL9Z8j7pH2iTmboKO0FC77mGEvH8fgOp9A1p
yYLhpmjaBakTj4YRAV3rrvCkw9USXbJsUKMuSinWeVHdRkGBmM6pNrY24DTLDWitPY5kxG1BgG+J
VAIeAFNjxEeiHbnmtB+blzSAFOfl516tk1OS4v9Hb0IIo/+CnjGHDIqLE0JdFe5NhVEjkntccER6
bUrndB6S4bvD6qeVXndsZMxEK9jQ8j89N11lDhzxYWr5c8znMNHPzfrNSHbWkkzSiVFAduvZydEt
o6PTJVew57aZQzVQxrtisscF6Woc5PqbLnpFAbonF5oUI8+GZpWdB/30MJrNMTGH04RGq0Wx8s3v
9tXnp9ksLAsfhYqXev+zVZrwLOZwUMUn8J1vDXJz9C6x89/Z2fNvy+MX0iTz08GemyWp29jvBUXV
x/6SnXYG0j8VMt2lawMhK8S08dlOSHBwnce04HjaYg+BYoXVqq5+1szQ2P50iIP+qRhHqlKD1vXc
2ddWwQvGKpouMnynC3Q9BXOTfp+NTOoNI3ny8uapVfrjMYjNpaEnL2UZMB0YRg45y5K5YD2YzHDV
Ca0Pj8Cl8akSQFHka9fyd3/+5l/dZbDvupRKikTA7vu73DG7KtwK9KgcgeIi0x33dl1SkBTQYiCM
+t/8qm/ysne1K24ag+aSjtTO1Wlpvb+gg4c2bAfa8iNisIVnaQ/+gBS6NBsP/3KPXAWGSWBq5co9
ohRqC1aOeohvkyQ/Ymjk99CcMwuswbJMO/+bl+ajVIqlwjEp9pUYz7GE8+HDmaDlgjqR0drNZ4YF
SvI9tiRERrhJkI2fhA2U7j//AJ/qUXVJlRPlumx4/L/396M1Exgilhuto0TeMJk51DgHM+QUzKrh
PmTLMqiOiIC/6Wd++t0FVbWB/8WmzWfgyH5/WaPEq9h62MXpW22FrI7gnQjNDg/FCOfqz19R3bV3
P/nbtdBsSIcpvPMx7InsF3zGUYZopsyOaWhAeVBhokbSZN9sluJznxhloTQEKz33klbm+68lRQPf
U0OfY6MmlqgEoOKpfa3VmXWLO1w/3taG8b+U/fxgwbb95qt+cVtZsqjyeYp4wJ0PixZ85aLPcV2u
Cz25rSa2BrVSMn7Y4vL+7r6KT88OHVCwmTbruHKiecb7bxu7U+644FNR0WXPw9Qcht5jMDzvixCf
Sm0dxKT/MLkwianx80yzySHCeCG7+Nc0+Ze9425rbTe4N4hwrmuIgps///Ce/amU4x1ny0V8SOAY
S+uHTzg0I5m7bsEmFDbgumITZVraaKtMTwlo8dFgqLSEcC4eWqbIZ0Ux5kuzZdNC3AIkUoCRobsx
zxLPqTNBa7JB3+Up663ZzhUeHFvsI5tWjNVhS3MzuidFx8RtdvNTo692uuOGK/r24oYxaRZH4gSM
h3HdZ9i9Hecm89RpJamnXTTUD1nKv2LO3Wt/4kwTOM62EIAG4O22yL4DuRhym483iPRglYGxza2x
3btZ5ay7uRe3WFO3Evhz6THwjLJfQSujE455QEhww0dJo4KwLAbXWos9ojPOoykud5MI+2PpaMeM
seauTzapkCM8aTPY6e2MJBQcMbY7e11P01kdTM/OyLk+mDJn6xvJfWLAoQpSd5MZJmK+eOgO5CXt
AytUQSxkMzL/IqggtV7CokPZj1/1BGFUceLqDBV5emKy3TNvh+R1y0/kbruRlkJRwlzusnRQbXQI
Z4pP3iMxulDs8sqx5yN5G4z79QLvACfHxCYTuhpc7cLsyStVKSodo6NFQdLlOpDt1Ty1p2XfBSSr
tQgIsKLXhTuiHsTNPNXW84TQd23Fwbx0AGicZWJ0iXoELYttQi5EAK/RI3ZJ19NgMzuQ9caCMs6q
+x22nmkTTAZ5qCdDFJBI0yRoSPTkKkuaiwGqDYYSOoNu/Wxb463XR+kKh/ODU0HPaKoh3pgaSMg2
GG/Yt1YGJcacz7/cwURvwGnXcEpzqcXyMuKzZyQysk+VKUwll36jFaKGi/30fqCHTJbjg1Ng6/Dj
J3VimIcBD07pP/Ut9g0b1LhfZPukL9AKZLedmfhL3wdDNhNbyfhbbDWm2zzhWCfJYVn4NaV1zIFs
3Qc73MglFPACv5FMLkuK+A3p8MB4x8tKwdHAcT1D5EM057kLWUBc5zv1DhEHZdBd5YP7iGByi8AQ
/SlMGW9ft9AKeUrtvTfAWE2wXhCLKwcSNOB+FMt6FxV1vCpqe8nGhZiG3xMBgwmfZKjuEZb/0jyx
7hIGMRPCzDxsflmUmB2UdTz8cE+R+7Bxm+F2HswHWDjnfbWutaglq8P/6SETWFiIj/wGXRNntJOx
HbW1zK1jFaNu0395dVvBZy1vJ4uDmhlWL3FyzjjpEU4L+4fiEUwEYIRBeP+2ptk8tnCouZ2Vplg9
/g/CtJnM97i4B/eHCCrUnShryYJgdJH6xn0RmOeDYxzmosuX2ozXp84c/CV5dh4Fx8yl/aJzsGk6
EjN81cTQR+cla4NkaRcQ1rQ+2Cc20JWm9x/xvUQ81uSHwI7kNGeDfk2vmxTMjatPTwiIeByiqOSL
iBA2zXxRciRY2xEYO6spcISfxJkzHAovhtXDOKkpm5e3kleDeV6kXnfopewALRP4PVrnARI9r54p
EPDmrCMjeehHtImJhmqnLoqron6q7FYubSo5Y56OZbGluWyuG31K11V1ibBF24CjByGXktIxpuCK
LUJrSw0hcBmlI5gXqlElQRFjCfhzJIZoyNNVV9etytBbTNJ9BvGerrwUuZnssoPbR6eTQiQaHg/m
PNCp1eKsXcS3PgHyq9HgiFMN2c1kEovkTIg/csksObaBdIQuUTchDzuSqHI91jyPcRif6zU05FDU
qJtcfQX5wFxC7zwvlLOHT7myVSSw6Yy/Au0OKOoG3z7DMhUZifEQte3g7A2XeOtSxkcb9NfSlVOy
aj3o2BWI0AntTmPWt/3cHgMOG8ssJS16++ZGQ1uB9gdMd6LnYCNk92p2I+iTfu20YoG9+lIzHHPR
hugDRW880W9cQKnk53Z+wcbmIbHgDzRQxO0Z75knoocu56wtXF6QjDFywvcbmeXksv6V26e047zV
PDhko7juaW9rySqTnB91IRZ9DiKjdwPGsTEhpx7QaUfVMCN4nMU4etfwda+qyIaOFrW34LEZN/a0
50LNTmAKIXmu+tvMg1Pq1Gm94iC0I4uZRx3DIcOcGzxcgLBn3p1mJhpV+hrdRz5Or5coxnxwDlbj
4lY0nVMCZ558tM+Wk93aTYRTwy9YIaDUWMlzPQbr0uzCDZ3nZLVt1cJUqePx0EoEMOHf/ZBaOqB7
Mv5OQrV4zJZpdF47Htx0kIBBBwNGy5YVOjWMNwtTli9pGe71hi7BEAyX9UAtIHKDFjXv2tvzSNwn
LkWQmk1TbumIe4skz6/6vOTgNQ7uKrK9VdhIEEjqE2HpCak97U1T2WezizQ88HiKtHFjXiThCDvD
aapNzF9H8YicwB8tnrGyYMiworSide1vIomasMKLWU/GU//yZtZMiuRMzlQhXsaCmDGmJlYJF5hX
TfThgSBbwXPnx5cDo2pYkGxFVXKRTPZ1VwbM66hRVjna2QJHO96CiKePM6ddhcSQA71i5EEKQ76O
gIIu+zy6ajp0DmbMQmD2yYEJ2a1lNisI7WLVEJe16rp97Q/huggcyj7/NQ61cWuR5ZUlYA3NkPFJ
qd9qNbCzsqQV0cYPASOWZWalt3Een+dO1a4A5N0n4YldaDzCBM4XJg+R3Vk7SFXgiLNqGRiokljI
ndYnijilvmsNce43HNnZ7vcUHlc1/HJfhEyVBY7ekjXPm+Ewe/CmSZTB6gctC1lcCQq2s9bCorGV
zbnGBjiAcietR7mt+Z/cBWeop5E8EoMN+u0WVTXhQWFcKa9CvZ0ZFcL6pbgfG8hwwiVLQrB4exEx
h0a/N/jEC+lpF0GXxpu+KutllDak2/vweYV+QZwrgWehJMCHNJlGPbml3uztIVSkpIJNjkq6bd27
2fJfQ9XJemsgBXN+i5yyWcO9vOH4eKWDfQoQblqMqleVb0LF0oy1Obh3reKVlBkasRrc2Ih5HaoR
Tbk5jB9TBLRZnT4SXkLqS0hkA5LrtYYzOQ8CEqwSBPBO60JFj7sj5pZfY6ejWLTCpRAAYPVYf6Uf
9OOtH8W/I17WpE5X+ak7RTdd6PlLJploxDv5WugDP0xrLUdb7xY8aneUgl5wWk2IgGsf3Kat2S+h
bM7JWTyAssJqofoVSWcc0widcRFRNtcZPulpWEwzr+nbI6T5zi+tabdNHHTr1mvvQVr6C2c0YFST
mGFrFS6F4ZgApF++bW4UniRB5+gHTNmctORzkC3I6L+y081Y9JTB4CxXQGfufJmupSr70RAC19bD
S9Gatxq6YJJ/6lVco3WMogt42BP7j+Wu/DQGzQqK682v3MQksiQClVLBjjRL62UuYiC34jUBE7Ek
huQ1Ms8aj3wWsi44XMTkXzmBvkB7e0N+UIOdxfVzntBaWG+gdmRGMfpScUbgwabuKBy6iCBr2xxX
iWXqp00UByuZds4hkolCQl1F/ZQfWzsC29VTDsRiTg9Jh545rszznp1u1QToWoNUXGfCrq54Lfwz
LWS/DV3e2Macgq0oxHjqeHQtc7DoG1224cZyVUGE8vsERbV+4uidu5x1iYTN086ECPSrtz/0jMUM
7DWu5YATSxMk0x6hrL/WdWqYlIw4L8Rr0dYs906hHUlCT0i5oN8hZ2NecATBHEEr9BQKh7hNzTFi
tynLUw4DG07UASO08nEyhoMfw0gEsalvZDPbR4e2Ia8Yk/wQB9UsvENYnTZsNhBLvBczQkQ9t+f5
3LyQRlqhXq/2kk4ynTYeC2OQTybNx9txRkU+ulmLmadEpN7knEpgIrq+fkEwySsIypGVifk+xx+6
vNjRDlHeEbfjCI4NlRlc0jC3+Mu2p9QFB+CLpF7jsCFCqjQewwCvFsligTduxzYeVx6HxuPbH2M9
PVE35VhxiuHv/9Xbf2+NTIEZ48PiViihxje8oz7Io06g2anpanAVLYxqsWGf4O60MXnpjH4ApXBW
PnVO6WkVa+Al1cnI0lSFFXjilh50VeMnatpuU1bI//qKGFFMLOHWdJLxOI3lzWzUAZ5N6yqbRbEj
7JceA97jA3HaoBIj7yQzrAa1N3Yzq2HbQZ2x7YPmtfbD+czTvfrIMWRlXPntFcPIatngct7qRKQQ
4OkgJlR/VAqFVrYiX9leBtYrYJCH1g2hqys3hogAXxgjaklGWJV069MsJrEyDRUpC5AdFLbxyTPw
oJKIF+YXsIg5PLmIUKO6DHaeNQ+nrqFFuHPO8eRU1x7CecXCImmbKKaxs4+EZslFbJoPgPNQ3moo
w53VrVtbQKyQU4MEaEPkPmpPF1m99LIMLnIY3cVef3BC/xr+D71chym31xk4NziezrJyVl5ez+t8
YvnyAc2S2PnY+Rpj8GlieBIH0alwc4gBkGk36E/0vVN0ZGVlTn/dzWiE39oj/55h/vdmmKpZ9K9n
mMf//I///I/8579CN/HP/mOU6TDKpP3FKVR3LdW5/a9Rpv1Xl4Y2Tmehg/4RtDj/SW5y8D/T6NXp
1KlZ5u+TTKYNSmtqC44P/6NBpuqhfuh7SvWBpMH0TreAQL0bPOmwKTN7iPM1L9HzAJBhasoLkgJ+
+QmBd03kPiW4nH67SV9MMr68pqSji7mbjqv+wew7GW0Ec5trBk5RLURFSudEfpwN6EikM+HgBbn1
0XdXtT5PKQVvoKFmya5tcVc/NF4DvQpzy0/JRYwpBH1e+UNbmSdJ1w8bb2I3GplAsNe3HvSOCno+
nYRUQ3xO06hfZZGX7Bi+loj/+3ldJ8VRVJgRuJQLpM1JN1k7TixVVDAgJc1j/5AzMr0M+I++mWan
b38Vwj7eCIzkS4m/mHkkoiXZKnKk6/fr1iAHtHW6bpmOODmCfGML6V5EjjgpZpvdX09AYkTHMiRJ
vKGXudeAS2iKMlFIvd9443hKJFkMQRkWxRyTfZWmFEyUY5AqRpMU9aqzL0kx3mTIILdSkS2EYlwY
hitxjnpned1AtFIkjI6Mi7o3Qr5mfuMzmNkUAbkCip8Bh9tZTiA1TNAaIHPkIa4a3MxQN3TF32gV
icNRTI5W0TmGN0wHvI5OD+TGVwyPRNE8GnRaW/wl5tnbH2yU2roEybEsNesS78tlqsggEYgQTbFC
5tDmOW0fEszbRMm0mOOGY1+3Nc6mqDlNGDQudWBIljn6t4MiU8rIUgCTaI+FtyfzA2rJAL7EhmKi
aCa+4ppwVKDvSN9Ttx85sNxPAFAYr1cL3SLwM+8plgM8MbSHllJxUwpFUKlLNr55dCmoIxe+ClLP
WhFX2g72CheDwsIUFjrxPGyRcmKKVrSWRnFbAsNHeLduUpJENWywSVnBVyVKdU5P87Anjob6Thob
GZbnaZqgZqa2TB2r2HtwEM1sPHPA56PrS0HFJJcRoOJjsJ3QShCJyIkbB0oXd3s/a/BV0MbwvVpu
myLhniEQpIlIlcxX2BSIpxdmkherRh2kNUvbtREml3yqz9K6shYaINrAshkoKwUXGlikoNZd4KDJ
aST1PyKeu3hOr5w4vY7sqduImkjBEuh4TPNY7VG9SX9nNEnmbJGajUwq171PM8g7q8SDNxM2O8eQ
WLKMPqY/aGuo0/5aTPgYp+op6DnpyZLwm8kZpkXQgCDCSWTvRByc0AG2ABxJebTcwVHntIui7p3N
VCc7TbN/JAMNAm9kO6ypUbe9gVVEyOFs6rJom0V6uzSpRpeZY9+3SIZ2Ye8P23EuzgKK4u2UJFfY
Q8ZtrtHzT6CtGOVmGiy60gi2iaixyFVM4eSa/is9cyYBLNaL1iITFrPdoq/FaeiTu1OcRnqeHi3/
KfJz68Bc+hkPHCP1/MJsrWmnOHqr8X6mnlox0eOnJxJTK4Nf1N30bQjbxG3zGtADW/s6804JaWIs
Efmh1IYjMKnVekYG5SKpTlyIRznm1Y5OraVn7jrSQk6Zc7OLGkrJqLtjvIVNqdfu4gT8pt54cPZd
sz4U1txsaqDvc13DwSriYNlJqlVNV3A7l95Xk0KcwEIDTHqk3z0nOQdN/UHPbroiypc1koNFrHXT
kl7zNoxqb5uZpImAdgqCGvkwAbfrHiuaR8vbVL3vXnXBh/3QTCjDnWqC3pr0u4GGOZY0kmRVDz1X
dqMxic9r1V9n4EvmjOq5oySZz0zVhx9VR36kNU8/et4CQcU0pPr2LQ18whso1mjpF1Z9NUwiw7dJ
t3+i7W+o/n+pJgGxmglEDAdwFpO8qeYFpZoc2IwQOjVLiNVUQVfzhV5NGko1c4iAsa5kZF6XZvJA
QwOEa527y3gE3VP5idgMJTpTttxnBjUEbnJK2KMetQFZELoUEBdHDqm3yhqXNZymFedM+95tYCj4
dm3jI6KLkNpVeaa5obkh78nAPRKd88NSLkZRvApoUXSed5/VU887CT2WkpuOGVY/r5kOeVc/IZzz
TiUuY9zaSXvi1YJzxN6VZnLWtBke6zwgIICBAEfkdFIhk2xamdKi2/rampCND6Ims9fv6Cb0wbwt
lYGY4KTsykkp2hXmUGbtvnEI+E4yI7+bx2RXRPiBIIXc644u1x7e7W13Yme+fs6g2NkYuvaqkxJ5
qIzuTh+7jd1oBpnLVgrylAC9KnU0UMPyrE/Ly7FqrUstQLMdkkbptea57kTl0fivPwKZPhh5XRIz
UjlbKywnQjNt+l9RqU7/eb/pXGKKJ48zaUVgzMJuXdQwfXdpFMHPbGCxMh1Ok8ZE0vFEzigLREyW
jksP1gmcfxfS0//6mbdkD/73xIAUed8W0l/IAfnH/lFDW3+FEvcv5IACBR6wHhd5i6UrKfI/i2i4
Mmiibf7PQsDALLxhuBr+7S+2+1fbgPMjOV2Di4GP9D/RAypd4fs6GkeSBC3uGmx9wn4b+v+mAyda
uyoBJriresYaWcnghnbSLTkimzkLlTDk0ZswD1uRNa/TGRpfzMLMxOBatpaGZIuEgNKGAS38Ys3L
+8scMZrUlb7ReD3ApDJkQLu6yUiAHnXvKFtaIL/d8S+q8i90CVTkcKds/EPC5Mjx/ijg4qQJQq+U
q8ypoe7o5r7vnefe0lUSr/EYgebrOmvvjBhHbQqLP1/+s06AI45pImlBgmHjNHp/9cFi1DYP6Htc
UiecwrzpJmwcEuMM+j7iJkPm0ZpxjkjomwsrucP7E5C6sMQ4x1EE9taHU4FI8tnRSx/nmhOcCy9D
5+OZL3/+cuLLi1gSjZ8lhSc+Ph60z4vSb5UxKosvQD8vIHespTbfNJqJRQK1IX4gAseFU10T/uEu
NKKqmzZ9ztwalmzZ/4PG/E7Q+ruAVXwh0Od7uwKvADwxtKzqB/ntiaXB0Duc/NCLmWdpgFuNBPhq
1TneVVNl17Me7zI3wisXRRiia2sFjueQhDmIXINs8SIVi8KHWZQJrBZZPT9iXeqXsRfd2QZyVKP6
1TvmOSHK1Rr0xQ9isgglnFdSn6nu2R24ONmMY0iZEYIOSC4tSqVVGuf2svbJrOI/e/193zabMQhu
gXMcwF6PCzgvxdKI5utEQ9lp5ypysBvgX6TTMWuAUmA8Z8oMy0TLTgqRWktzZPzVl4ix4PvT6XWa
XTDmN8ac3RYMwBgXts9xc0JfGrkPDvWTJAli+uL0lUZQ9bJobcK6IR9UDiljHBtoeIUPbZU8GrN4
tAP3dqQ7M6fFZeUk56XePecxaIpoUiEAblwsx1hUMGycx66MHmgWM24LzDOfNwF0vmsux1aczz7j
obyCU9mQKExA1UEbzHqZxSNHwSacSBWhwd007dIxxjtHZNmumZEzdqXmrlKiD6KMWs0dbW1pGzSc
R6G9CIcd1qChaBIBDlImWWYe0cyQki9rRX2AKz/Qg1rEVQHLQl5iEqUl3k7GyvC6H5ZmFpu22/35
Rfi0THLqNxg6ci6UurDlh3aDNKcKoH0oIeBGD0POVNuls6xbs7X884U+i5zeBHwOW4aOQlv1cX5/
umNc2z6hKHJV86O4fRGQY22fCNd8LnlA/nytL6xI1Mk2DRwAfXRqjA8r5yA93c/bQq6s1A9PouDc
zxj3aNZIgCTv+gzyxh1/RF51VRjFNfQvlK142r4Rln1uqxh807f7qrpD9ocVNOCNrmbmjCulPsyS
+Jr56T1OyKWVIu+0PHHPNOY7s8ZX9xlwm4R84WL0MT/c59BselzhHrLMuTgXAaoetZYNeU2lxqHg
mxut/m0f12o2CHw5DuZf5tXvf9UsIisFB76zqmzQXOjnCbxoHps+i7eNxTlMtib2j6m7D5too4Pw
2aqmvx7jD8ubbzxC6nZ+/CzKKGM6yvbM0v7+s7BZ8ob6PMpU6Lswxu3dt6BvpupxlPzoSG9+ffPt
v/qBf7/iBx3sVEVWzWXlKq4wQwnCvjg1ey1WdxaScJU3xDGBvwhWYrDPNa160ju6JtpKBcUhgetA
C+kjp0iOdo7SF3BK//Mn/OphQNgoKKl0OH4fpam9FvitMXBL0lC/a9rgSovIv1EPA1nVwTdv+FdL
CZBGKXSbXp7+0XlX6OAFqhRsbVOUzx55U5wyz2I9+sZw/sVlPHonlIi8UYjwP9z0Ik7ioG5cFhLN
2sCwuErtadPa3nfl19fXwQWAT4k7+LFCyMveYIzhsTKywOdt9uK3mMedrj//82/0lcWLviseQaEr
qoT+4Qs5puUFc0hxhaOuRMmhX2RtdhK9dObJOP9w636fG/ExqsaTXA++c21+/pZ8wd8u/mGlNOHs
iCbj4nWW3yt7vijlokFD8s2X/O46H5alIZuqtKm5Dvd0ByiEgK9oTzTNXvevvNrf5aa4HOSLRAXU
NP62rJqDT0wqZwvUldY3m94nqKiyqhrQoIB36Ox61odvPfmVzMoOOAKkvqPrlAdDhmdEbcO5Q8Sv
tD7wElw+qdaUe4ItPYyH6Uj0illtdNDXDBC2f75B8ovyj08lWLnVDw6yQt3B38o/cgv6lk4Ai0nX
Xlvgzs5TDurk5sUlFmc5rEV0pvE5j1pr7zyP5MQq1jYO2bpHp5y741BV3ZKX3d4hj2FVgZt976WD
AbIq0k8Ne/APCNRxI1nNjxg0pOaXex0Inabc9mZN+l41zN6ll2GPpg0HSdZIA3h13bQakZTsACCW
7qSd9w3mIb+gbJxs1H+zW/0gLohQTMcE/CL1UcXQKZ9DHO1ItNx3FVP6pDsFFeNyVknjoztUMbRQ
ZtEjqrZ1UJrENvUxLBhzipYFIb2n/5e9M0mOI8uy7F5qri7aN4OqgZmp9WYwACRAcKICgqT23Vf9
2q2ntpAriI3V+XAPbzKcIklJKZEcxARCupNOOAhTe+++e8+N8gxDDv1he5HZNdwBvYa5be4Tv/Mf
rN0ocrxjwg62ucbeVSbzV10XxeYuK8xQUCW9LyiQW2VjMIRNmef7RTEFqZDBmpTJeNs6wocBJMZt
3E5kizznAAo9PQUTTZ1tQlO8WR9nJ4mOhLcEWgacJ1l0eFPd5QYiERdvYV00TQAeGgKqxsvuurgT
AcbCgsuF4BMG2fIdgx/MpcU7o/buGYGpSYVJvTNcXKngqz9xmibqxCHhQcswYQMHWc2O83mxEiqk
CJSSwqlTDrsjr43imI5DElL3zlWSi3kyihfqMGKwC/rW0Obm0nC+XNX+Yny0q3i+NE4WrzQIB6tO
HeQDdZr3uNFLdayP3s/26oBvcMlv1Ukf9+B8mNWZP6ZZdmWo07+pnADvH3p8AboyCHjKKjAo08Cg
7AO4wDicjxUsA7Mvtq2Abp/UYrp0joh3qTIhxCl2hEEZE2gvax8SvAq9Mi2Myr6QKSNDgaOBio7i
2HiCyJeyO2TK+DCYDzhXceApS0SvzBGFskkw+6BC4ZzolIUCf4631jqOzSbCs1YHX4SN0j8Z+rkY
M2OFV3JmZF9bHigM2oXOAnskTnBarRJ/0bGLPEyYUio9pZe3EdZKa7wrTULMi3mKGbTQl41EhreN
BPuAhOOv33FEB5poyCikd3zDFWamW/uDBfaUg9klMyX2NT0ZdmPwTXOy11me9KB+bFKi1Q82dcQY
8HxjywPnCVn2MbMj9pUFolZtZeZmsq+FJuEIx8bJr3xcakXCNsq6AGps4mUJkAHa6V3hIT1W1Hyt
qxKoqtXEOXhLjttcgmiWCIeBc1NVg4CCY7dGkG0BRk23urQeC7oSd0U8vxBopE2KbHeTJfusYZe3
h9lZpTUOBaCBOocq0w6zqv3QguF/X5HIKjwnOimJAsTQKshObkorE83JtITZCjZW4AKyrrGizw85
zrgI0dRpozu7cuFOxMSkCBAjd1vOcy0tWgJqfn9yX5szInZ9JilKHwct5SjdabciYRYBcLTpeykw
Py+RPWxsca60EgarhB1l3ZnaKPep5iFODx/w3LURAjyl78/9UAABWVBGiSftWW7Epra2jebejaYJ
r87uKeAstM82XQUFI0Co1hHaJwkRTOOmb5zPBZ8cT/tU21iND4K3Bu/bwlSYychuWgyu5TyWHA1D
x2R4Ex69MlpHU5oRiEuhPdiNdtZzbFR0X8XbksfOKraNjZmQU0AaPY999V1UPK0TkxsLuaZp934A
Mo3ptMTua+O9ELjH4pd9KVtzYpXMNh5L6WJh0vSypAHJyGfrGASA8B3pNf2v0k525LV5DNk4HRzr
kI89TuAqwa4XW9y8KpPiQ7v9lqSDDbUUCVZdcvpjAUd01XMW2winAZg7Fev3T8an1hcc4hwGSxoj
hGOB5zm5C9Ru6yr2pG2BrjBbEep0DbOyJyW+ZWDRYH2OfRB/srgk1BLRKG1xH1tpa8LcHGl8qL7M
/tSuW53aNNt+8IWVrLw8/oQLHNI0F01TMuMlZAxNF5tXW6dEUSssg0lB0blgpcuBdBoFdqBR46Dk
NKzoSXbFQMhZcKS1EhES9yBNe0Bn9XitJt+SHs0Nu+MUgthZwqVtv+R9vvdL3OF6/RrHXr6rYBYV
ad6EcdDwbbZc8tjK1nVA7x1wmrvOYD22p/NADJkBnwBals/PlXCfsLScF8FxsitOFWvPuzEKRzOx
IuXL4ktXt6gfZrPc0QMZlLHcVrp5qQt0tUapN7Za0kRKxwhVFGcRdx/HGfytOcEXHKKeFwatRplN
0rLH8MbjDuOni/W3wPGd5pjacFcDa1hwbAJYc3q7V16xiG+7fGv04G6JL68JqGBJ/jwUyl9JDgTf
FE9M5urT3CbRARbxjeLbY+WpNtETxgNaU0aeOqlpPZXSjjhrUGI4NPl5gkypIxuski4Ly5hhCTZm
WKe4qefc/kKZCGkqCoLXZt1du1pXjpp4Y7cS4IVVfOrMfIJggBblenDyeGGVaf+d/A97U4V2pGnd
mQQz39BKWgrmQ6cwySl0E0rW+dvnVLxq+5feHb4Tm4opt1eHWLAD+BjopSeVtxKuUf16VV3IPHXY
Ptadrz1KraeH6iEYuH5mg0FRcuViA+CrLD1BX7a9r2hMTL1CYZ+BRurm6/uXtRks/G6j4DDDV9sc
GSi07J4kK+dXdbrNS276eY2VNNOjZEtf3suAqdewli9Z5MMgmmhEF+VTbC5CiVfRxkiOfMa0ReB5
WFw+10liF89uXtHveyd6Igd379TuuTets9VeK6BuVtS82hMDDj7RlahmnPcur9po3kFQBUI6WY+D
gFGMp/41h7bI0RJw9dLEK/CkO1ktd+4kjvxX6A53LIyzwXXq5XebKcCQH6zM4y94uQGz2avBdxrS
E39954ZgKmr5vh8EOOom20iDdtnEBkIKiOKhihd8GfKWmvFjlbVHoqnOqix5021wf+Lpuli1f3Gz
ZIe6e1YTtBQDAMX5s5e/mVl63wf+nvr17UBNKqmZ69AEF6UT5QUKpDuc4mk56uCL5rXMtGuj/IgF
BrXyqRwpjU/18xLbZ8KQq4CK6q4p7jiK488rD83gP0wJjZIO/eQquT+43z1Jp6CHwbYcPgwU3Rpx
+ewFBW8S6W5w5I3Kk6F7bBM61+30mnWAH7UaseZd/Qcg97Ec/H3cFMfM1nY+T+N0MM5m5J40gwee
lVzwNu/aot3OvnGLuvFCVD70cG3sxlY89mCEOHjBnETgq7njV+KtHJeDHH0qqscxtE3tia/xM4r0
sQTVZDmpC2bapRht2nqLs6x8I7tjU9qLwD0ntvax4FHIlLWh+4Tyy5CRb1q37fBh5os8zyY+3fTr
MvG6l+bCe181cEhMJlDvUwv16FOBXntyzKq6cLXxf923fsqz9t/pF0FEf6ubWUBv6f/PD+tM1Kfz
+y+DHfHbp7d57V//8pPw/Uh2L7+J+eFbJ4v+n5gJ9Sv/q//yp05tqGI/PrU9vDYF+uavp7vD1//9
vww0XpXN/P3Q5vwCR8gLQMgpqpGnjGe/cTfsX8gi4qJhhSUQrPvoP38c2kyDywb6COcE872C8I9D
m+uYoIDes8NUF/g/c2gD8vcvuptNTNO0OPcRVAE48dfFtZ4SBpsg4WjmcbnuqpTGwWna9Ui0YS66
JhwzvKqenW2wF5Ei4CxBCS+QMhu940D/SomrSRjbciy0I820vEzHjSim7Cjc8quoCcWLAm4V6/GH
pAcQz22EkgguGUe/GJyNoc+ciuvEPxtjezVA9ayTJcID1Ikb6NvbrBXm00y4k3eGiqkuBy6HUPjF
z66C57coy7fMN+U+FqwJ5AUau96X9RB6Rgr5YcHY5Q3AoC1LSzl5SDA2bZ7uutG9QEkG4j1QTl1y
GOzZGe76WH+eB/tuFBhkYw8Wqamd5zS91iJqth7usIOol/JqjPUm0IZp66QamHXbiOhb1l4I97NI
M1cW8zLfGVXcbl1am9aw9UlZaLMTgj4DaK58pbVymHrKa2op1ykpHfynyuXjKU9qptypg/KpGulL
OeKpr98drMrLqitXaxxhtQiWGYFg7r6hf6V0VkePg5yOqcifGlZknvD4ZC3lmB2Ud1ZXLtpA+Wm/
IPNvMuWxHbpV1RifRuW97ZULd1F+XIb/SPlzM+XUjeVdoJy7kfLwZsrNOyhf76Acvony+kbKkIkJ
R2GCcAKXyhNcKXewUD7hKKo2HJL7E43x4NAQj7cepyHp0qxukP9iEhqh4kxZeoq4X/36oUNaPQrl
Unb9uV2X6YP1oGFhjpSXuVOu5hF7M0hAd0fFGsxjKkuiVnbXQZmhlSs6Uf7oVjmlS62v91pjPuD/
iC+tqD6IyhvPyxAnO6m81rVyXbt2KbcF4gWfNYFCB7LMiEl7Vm5tGnxI4ZwT2qIubmmGMbZuTCZI
48rpnSvPt4n5O8+NhqZc79wrX3iqHOKm8oqPLPWrBD/h+f0DYaLh3M2iQkkYPv/xz/tMRYapm9vl
+TnGnG5gUreVWz1QvvViouHb4eWx1ZYK6nDcxfeJM4HGUZ53fdSPXdcQilZ+eN5RPSjjVv82Kbd8
AQclZf21ForWi1Lr9rPy1tvKZW9htw+U777iWoygVh9KGkm29dJ90fs7W3n13cr7ogdJfVfELMdd
cKQXxVTu/jRggtCMhqXcBr+duk3CyM3XLDfuA6V9zEoFmZUeMiGMCASSSCkludJMsLuwhGM/5OFI
uV4ydTumXPojEFt6pboo7kbSjt+nthbcPN0UTrWJHwWxJlGqDS+OQEWXrAv2+l2FtCNlzevPZt6F
1kY2SClAsVUfXSWYJSnEPck9qUAu0hp0o0QpSOqFsh6QXLYD4g5dFl61Nahc24OtH8KkjAB0gE7B
YWWER30puaMiVxEVw8VVa8EWrnh5BInr2v6DZO4kmV7vWqV6+Z1I9lGl4Z6pg+JCPNc+aXEdJlo3
38+ZlT6MJKkKfHZnwL/xqUF74VuR0lT1IRsX95D40+79H3V6EsmVB0DyGGv5vrXQXbOsevY6jTut
1R0NK/L2WQqPqCV8ccZSFoTSbh0ea9W6yMdlXwWx/5A0orrryB3TqU0mMWOZMeJOBQJ846Fyp5NV
V48057Whk8cBWiWgaf0lDnpxJVPEF76Puq03Mi4HlS2uTdzbK0TK4DK245W6S21jDxbbn44AnBfW
sBKz7249k+pkx1+0bT8kb3Y1iv3oLmfsjMUZJPo10lrjMcocuhtFecf2vdfMsTh4c0+EAjuH4UE7
Fo2b77JAGruoyw/dUqZ7s4nMNbGYKCwkTtCMxcJpydM5AAh+VcB/agb64ejy58nlxwPOX37V389T
/2NnIIdr3I9noOM//q8Y/mYIUr/rN7eR+wvsOV0VnXFo5GLNqPPbEOTgQ8KXCSDPYuTx1An7T0MQ
2GfM/Hj6uU4qm/8fQ5BDA5KagXj4cv4OfmoIctTF4K/HR/A0GPe5Jbg+R+f/dN+IRDp0gVHG4Uin
+iEwdX83xRF7iP8opxqcrtU6pIz016KDR+uY37JM27f0SbbrsVxIUJnJKTFjfecgRnM9LM5jmrEq
jpQv4Yf7DF5enByvfZMYV3e6O3mneaawXlS3KrdNmmqHoz4Y8po2bh9mHi1CpvqphSe1NOea1CHt
qHq171hHw4jg732XE7wkOEoOt7TmlQ31deP73Qvs9PqunNJtFLcEsHjSb718baSi23W6wIyEmaK6
Be1CMNlMorU3Bz5GYPsbmGMPr212iwJW8WYeTkH0Ns5vLdy/h7EoD4trj/eSX7Ub7DJbm1lxQ5+2
9m5mbcey2pMedY4leQc/JnoQtAhpjCqn9w+B/q1Ew9zSHRL2/EI+c4Lyk//E98yARl7Um7qwzoDM
CszIfIgWL6xnLTm51UzQy7bMa0ocGBEy3gYjCrzT4PylzTNTQixOsJJpdFTeRp7NeF1sWihKcd/I
gIY1fJC9ckTayhvpKpekgV1SYJs0lH/SwkjJBdzduspbOZwi5bQ0lOfSUO7LRtkwsWOSeq+eSBMo
BVQcpqzCtOlGDI+4ON8LYZLKmXeNx3lkUm5PR/k+8WLroRZXV65lQNiUO9Q1GBOFcoyqixFjQ1pc
i+Aw0Vk/caU8WWPTru0hiS5e1H8WhoET03RJjlniQ6HsqcqnSjPCc4JxNVUO1lx5Wflru/ML5RkP
kGxL5Xgdlfe1XAZnFSg/LJm05zzC6GtSQrJZlGsWDR3uGT5asDMUjylvLZcEi3kiep2U7xZEjLHN
lRe3ZLym5XucmL9zcNDWY9sYBe2hM5OAwojM8EQmBRbxFGIkULARwJ/1qVMAEoB67lZOxhfNsrIN
Wnsa1q7NUatpDx0nl2PkD/O+jtytn4AQNkX6nCjgiafQJ1pPv5I1XhkV7NCqUHp7MClQJqBkKHRK
FvGa6M19QD9Omtny7AYeMx+8FctR5BUNBkumYCwpxcS5FXMl6AC1dBBbhEK3uPOXCZJLr5AunoK7
LFPTH/huMXYLrWjHODaqdYYXZMVc3vPNDsy6pnRcYuLa6K3nPZJ+IULQfBoRbvaFQswIWDMS5kyq
4DPFO4amCkkTGx8630o2Mm/2OsSaRqFrAgWxcRTOhlMZr41iMg5Z0LTnUuVfSd/Q0+eq85KC4hjQ
cXIoOUlCsh0HMjMXexXwgSm+ck35lCi8jqFAO9LPLvZYqmYd5Co5lzay1jJvIrtzqINVkfsCP5Ou
9pRcbSyD2l00ICee4b8gHEbce6nc4VuJTWepNgMz+NWy2vFgu1ZDvj++RsY5Lux5ywoodxOrU8cK
1aldqmCpIvY6b7OavvrcsonSBMmu6mlt9UorPWoLvfOF7NvN0NKLUaml7X17Y43DWKXlg9wPU/ZG
MhG1/Io6HH3p1P7HmLOZpYP8BdDrqaysWyabW88byDmISh67svMOHRRc6gSzkxnpXDl6iKt10k/b
uaJiLZKTtvG7pD9DXWXV3QwITeRQ573Mgm8YkD6CWFGkJCl4AN2BFKHtRqrQT9ToZ39e9HPW3ZWN
Pd+niM221cyojYwe7Zhyk3Lms8szasPac3t/Y/3/MIf8/YTxlyHkhwPN/9w5hDfuH88hT2mRvVZf
03+VY9Qb/h+TCIlXpZ/YqCu4a36fROxfcDUzbviGAyIVTuofk4gqhdXfGzFsj/tkwG/65yTi/QJu
0ceGwT+FcOe4PzOJ4Lz610mEzwDnNaRk+jeUWvRnH0Fst3U+RBE92koHbTwOrTP6ZAUD8ZtDbfnC
XSfo2oZCLOoOY2NH7dczjwrrIuh12ZN4eYBpYB7hE26XqaLe2COvtdFE73xOOtoGMoogdgF7txFp
4EAIDeHCIw7r2+VFDot+gnW28jRZXmqZnhyKKO6nKi138hJ5uQynmgugpVL2/Ol5OCExrIalfcn7
2d0if43hkHEjC0SxHQxeC5Vaxot24LqHkZScfgiHZk25mjgHHm7Vok+y9dJD4Y990BWZ0jZc3qZx
De+07COtH/G2x2UaRhnH34AfIAjQEVrWcmeb470u2c0Lyt+DoV2DEHws2+VR5hshpA7Yh14q2U7r
hP+hlTkXzzUXa4J1Manr0X6qRMZ9O/4+mOZXEr84Pm1QBBA2uJwAxWkVGUT60aaQ6WWIYTMhKOAj
plpVIVuoUSNBRgl1AXGl+qi5FHNpUQJBzL+PmsngDaGmAGgatnaQhLKrD240PniRJ1QAxTnUi9xE
lfGQW6wr5mTVsD2skYquOg0LmB69x0G6irp6zVfhmQySykl/zXUMtAU9fStrPHnUOMIstIP1BL2p
pbwxmrWPgYjrTQ/1aGXH5uek/5COprGZjRIQRST2FuNiWjQPiCmcstMip0SMSiJDqoo4Z6FLa3jw
qfNLxzw9TiVCRZs3L4ERtRtG3hec9g8Rk/xa6iWzKKgesfgO8ag2C43sWunYD2ZhfeeET0eiiD4Z
MrtAAWheenHv6HxJKRvismCGZTXuooWEqh7H7Qdv9BwmBDc4JIt9wPlmwlxxJ5iqzSXA8LMxhZpq
/dpjQ9Xz1dKO5un9py730l3bY0425gHsLUpa0pp0oTY9a31QE+2PKnQxknhO5fv3w/DEDahaGUPK
ZzM0vFISesSTwDk2abDq2LbJzLR4iuw5PrWtHTrL7DKge7wXqh/FdvPbjzJ63aqy1I5NsexBEeNm
pmUuNV7q1kzu2GDm+04Y0OJr7KJs+eeKmNku16pvVZv73Dxq+EYUXZJL4i26VAFXH/J82Dbl3mHm
r9Tw70XcZTPBOkBf0XqmyC3U1U/nQtKaKM2L0xU3Mr+3bqw95K/Y3hll/UZauD0tbB+wRWkB8TWc
OF12LpSpkzOPzgWHtUX5K1LTNdDmWLyL6lupVhyKJV5NtfQMav3Jx0cDWQHkR+/vYlMPDh7vbJ56
i0tH/exmJU4neoFBOcXzKeMdsVJvjTk0EfVWmas3TUu9fbq5Oia7fb1GNWPKZO5ftbMldnBVvzo9
fuy84NSzWLgpeOqoE97QH4JkvvNKmwStvbwZcqFKbiZgVzunoI7HRyp0vDWz4F0DrmEdqWch/hjr
0sW1BGXifo7xA7HnsC9lxtDtHM+LtnkZ0PnXj7BidNFeM7dxwzZIxWPl5/fCF/ldlk81GwpMvamy
93SiKOG5Y7olG/oYedWhaL7buDL8wZ4e27hpQQZ5wVkuRXQWgKZAlozDrm/jGzWPYl+qUTgbZH16
ihdhEVTl2i7JuIRN1so96i5GJCueDrEuH0Ru8YfH5ZxuCIltaAQneRbgz2g10wyTBT6aGMhg0a7B
wy1uBoSmal2PRnVuFzxDc7J8dGK4ffSVRolDw5+eXf0sP7fdstcg3fTekm47A7yi1O3Pw0KjKRCP
G9xpZX4t4Gc1ZkCnRnbW8F6t5ajdBXZE12sTPJAtfGhE9mWARf3Y+zAuK0OzqWlq/HUwpf7a0wTf
sOD1KPZz59AwKb+AcfLs+lq5SmR+cebua0RxJ2Exru9Rfl9HF9OKOA47fDIQ7NmrYEw5vRKAKgGW
YrLPgb7tMOW3Y9uv9Wkp18mQUrvcYZ4LirD0kvyMbS87lmn0gVjB1R6mMFJk61hW97lW38mueqCQ
MLnas6TdMaEeJXXZ4SxB7wqPWbHRE3AcXpB/EnPaHk2Z+XyGYLLy5owJoQeT19y6kiuINBufh2Uo
R72/RLgeaydyVn7j3FsBZZ3OQDJ4qnpz3SdLRwYvOprJdPWTKdkbh1bQFzov2tGtVag6sR7HFT6g
731avbElLqvB4Hhtjfatn9pPS8RRZRgpU33/0JChgG5YhZpJkzB03BtmIY//R+v7MpPVzJWRR5vY
vT19W3bG96XH9uBKD3564pZhV9JM5Mdutckr5uo5NuVhqhYCoxgoCt+5IWQ+QmbyDlEzE2HVCkS7
8bntyjOlMHBBPFokO1P71Hhxs6+dhmpTHqWJ58vPftC+BnHXbKnpumnQ01fxAvPNlLDM2ozbbxfg
3ZozJ7o50rlISxmt6uQjF08+p3IB+5SYN6TJZcUN9q6xI9px25nCZ8wk/sSlOjOohLRl/hp7qCcT
6oicezbijqhXlXylZZTVf1j2IhcnwSJJQpZYBtUweMe64unfs/hPRBAdLK4/nsWP//iP+NvfioL8
tt9Gce8XMMBqEOf0yAVSeWZ/FwU9TBekCS2DoBo1en8exQPHQfkzmcUY3/8qCjLSgwXx7F9vo97P
jOLE6/91FOfT43gLVYMM3TvW+k+W3prsTiHzKg1NTJqh6IFyT1Lu/ejWOhc7z4vzvAT7unamvd0B
6Yrn6g7AWXKnT2OJg9emhzrTh0f+Xyi5Gpsg9CfohOAX794/WHGCNGRCETUWkaD9RP3acijUcPza
X01UQ+cp2Qx9GTEb1nqykhpF2VHfPCUDBc9AEvKBpquh3HBzpBOtp+NT61UdMATVE5YnjMat8zmH
entuSXCb1c3MOPVBarAoCqGFd7QgkfL6agIayFSGSWL43+Z+bG/quXEJV5tyV0vh7wJfwwqE05Ti
3/NgwzzoTbw3duc+uSn6JQ6XwbZunjE92zlUslT/HhfNW7MYH3zahdXP88B4sPVj74k3t+atjHT9
/VQMsD58ClOb3WJzWQ4qw9w2i+5cyciRHp7M5lz343HW0mjL2havLRDg4HkyWFNqx6GQHTRuepDJ
rFHqCXi3bq51wHv9jOliNyWUk0UJd6XGTLRbGvfarW6wOmPyvQZYyy4tW8qBJrVTHRnFBxvt5oMR
OeeoHFBsnZGaZW/Y+ulknVPOhmvfRkbymfIxOoJL7KyIMJyzVgfUM8MKVd3pDLC+x6qdT09mT40i
KhD2Lg/hLKd+aw3HccbHYJ8rhgfbr2+9aOvLUuNVAjuQHDrLOue9fNUIcff0G3I31KxWAi6KyrWS
15xygvIGB6CepHeaSh9PK33BK91Dky6T8qC1I8TRTtNxzOXbPJ70MPUm3pKHEPsjJU5dlIe5J14i
y9wmpfVQz4W9c0fWEFHE6QmT59PkxnNopTBLMtEZDElgJwGZbnIfE6VddTRV+7gsF01bpQlIuHFh
9A4gdSAnYciPadvxbG5fbT/dsiXm0lwDRrRLzcVW3h/Jj74xDoiz5hv8V0YP2n6px9beq5xjNUPy
brtsATnRCE6TendvOtF8Z8PPssu4PpqDzvlyBmHp5+kWo8xrmlofazNo9/4I/tdBr5SK+yIVASYO
YMFo0olWCU6cjWUhlTf0eBN1pAJ3KQR0FNIbl1o3zu8/y558RZzpFXumUhQaP8HuThzLP096T2Gu
pAE6brAfegKE6GiQ1YfrRWsddBsbzA1m5RpnQxVsZsXAiRQNR3fqcZuYBtK2bh+92E3XfPBDPNjN
2lRZ+UWl5i2Vn7dVkh4Bjkw94fqEkD0YQFY4iyfJrGHNNjPfXo0yHraojj65JZL6lsrsWxHf9SYF
crtYZp9MdOnz+wdd/Wgajbs6DWpa9eDx5YaXbg0HZ2kycIItlbSeoLGPSmz3lOzeKAEeX3ZojkNx
stUH7H5ndD9Yi9IZ1jMCvhLy6bgGSOc2YTQwSzTFt2iaUf7VBx5mB30C4Gb2tEeqEwEFc+w21hbu
hLUHy3gT8EvX8MTdndX24z1fwINQR4dpfougLqpThMZNQvTJranpMWy4VjAH+9uJGC61fiOlztdK
HTZ6LhymOnW4ObxsTh+RXUDxBJmH5F3fUUH1YhvUCxrIoDDWIEhnavlCB7DWxFu8c8ZmVqoVbVTL
muHPz36B4pJ183wfWzzbnXl+WQCB1hTf1+x8pVr+rBkfq9oObbUdvv9Ix73464/4Xw4rtUhKtVIK
tVzyd8A3pXOc1dqJ95X1T62inVpK5fBEZ5R/n7CtTuY4HT3VN+mrVTZWS62u1ludF1ujFl5Hrb6B
2olntQ53ajF+/6mhluV/zzs/M++QWPzxvPP0WsR/dwLlN/0uPDLjmAQ1bEJiYPP/EB6dXxxfR+0j
jUIlMRnbP087BnytgMWR+B8sKP5zfwiP4Bsslng6DwxWS/Nnph20zf90AA0QMS1FTTNs07D5c/4s
O0LeaXFQBHHomeMhAxk7D+2jwAFeAbspxPcOfpiDgeFPX6LbrwfWP6fmrXc58y+HV9AIquiIMVC3
Xcatv/65nTaRIo9kHOZ5f6wiWR8Msdx3S0phpNwNmeZeAg595548kRb3Gz2S7cfJyJJ130xjqMNT
vZezNewlMhxlA8FEotuZPndx9uaZtXY/wYeCpmwu60U7lQO8oWmEwFboFCTlcCRWuetjOCu7k1Wi
hWIsoRJ7iiROcbvbjkj641LWh1Hrvvh1wxw1OxfLK4e7pnRfeXwfmhrGd1Bg17bR0o7t6F4jFDrd
aOWjVkzdJhmMhAtarx0osOAZ3gzTWVKfa7nGJ84vdAtNpXsMJqP7UGamsZrc6oDG01Ed6eVbwFxB
WEUUYjMUazu4uXrolvYrYajneCrKjZwTA80AfqxyT7GJxyc9UZDrrDpg6duVgT/cwLM+U6jVcrkV
8lg6TXts9MdJLzEmYc3yqFtFjMkB4gwpSOmGS7DESXFegk6sZzsvKITPPo+C8Jzbw/vu/eit5wCF
gME5cZY178vLAlfGly7X8FEJw1YQtr345Ll2Rpws0TnEcFlyg+wJ2NMUeoGxowMU4DF2ck7qTEat
hdNH77wszGWSrJbKNc4GhFiYoCQn9cr7OJnmqQWXfDcW+qYfjG9wvIxd3HqvVeMnOydpS94VHaiZ
sfcmk9Q/aFRc7CqJFUVmQxQuvPutRSb22G6uWjdazKPJM8yaeBc3FFLF/dyENfJFQd42tNu0fvCQ
4NZ6kAGIpi9nRaRuOfnxoq+b3GF8Mhg1sfLpmzmL2LjHeaJR/J8fpJ/PJ/5LeBpbjyfzsJ0CKqzx
YjbH9w8mR2HR9LixdbRM/cGdT64Ub130kR6Yo15136xBP7R98xg08wf1wqwD+66o3KNf64/qRepk
7cfAGnee/F56iDfcFSeLphzC3Dkw+9A25P0cJ3Ln5wSV2bvDSDFap0UgpetpvBXWB/VXoTT3XKnv
gNmTEOO1OPK+ma0jpdL7Sq/3EO5J1drhXL2WStGvlbY/KpXfR+6XSvfPdYNX5Szc7ZLXL32XcVno
3YyvuwY6DsGeFjauCP2lL/nexKs2349efLIygH4OdqgSu9PJVdcH2uwpDnm/T3CoSPBJanL0dj0W
op2INfszF9YlZbTgxjGzCHCAMI9x4jxY1Bjt3wVAMoHP+JiMnQ2zQN1MyGYCfwFvy1fg2wieflUs
9a7jSrhqJznsKMiZVlF/SkoiLY4MnmYgWByxd9kFH1XK7WRhKM5s4oBCSQptat1oUd9l2dBv+c3l
qjO0jlJJenymsXjRvdLZLVI8aUyxy2hfhKg/2bIUW+6Nin6ax1rwaMVfvbiqzk1mmevMn07e2AVP
0nwNWuurMwXWNonTL6k+mRd4+DtziZLrU1otyylizO24Tfi4VnY5QJtN74Mii8GAHIctnTQlWlLf
HJJp5s+nJHJXecmjpHyYZEO7GT3uF61h6pu8tlhmyvlJ0pOBQYO7TW4xJjbZckMlXOOHHRQ4b8Df
qNJQrA9k8/yMmDxWi4pvDfvT1Fs8fwaMcT1s4Q1ZPezEUfYWFFp6sMveP3oWrn1m/W1akhlzWR20
sX4tG5PcWdswIecCcbP+npPf21alPMxDDp+nJYExpKRrWupWKBgQHIzdxQ9tRdY2zVUUoWzXZUVp
cIyzdMj1c20RvFvoxO57XBWdI5+oCXDAYnlI45YZZsqc6Q/t2WbgPdDT/DFzCTWDRIHnHE2UMdEh
wcYY76Q/dpeslxuts+aji2txndXY2XR9iY4YG8jpsUD/e9D6mUELC/qPB63bP/6j+Ftdid/1u64E
iSfAT6/KTnm7/11Wcv8fe2eW3DiypOut3A3gGCZieMXIUSQ1UnqBZSqVIImRmIF99Qruxu4H9TlV
FJNX7NP92pZmmVVWpQwgEOHh4f4P/5hQvkR+QJORgiWzOk+06HFQcAKchj7BRYeXv47EjQzNwH3+
39KH1eU/8PYy0lYTnfFRTiXZutC56ItcBwklYFeVhdVMz+N4o+BQriT9ERocolBlXNZIu0Pbi5E3
KeHeBACt5aKm6YPVDxI4/VRqXpT9h7R/wgoa98q6dOEcguZQHfHhYGjbNHTWcvMjPk27IJzmSM/s
n2r1KUh7K9Z/Z2qLJYvsxeF04O6Z1xmiRToXNMXNlxq03oFLs7GqDtyQ5QdRsfXsLujv5eJdzDdi
AfVOvkN1nfOhx/6k8/K96qRYoAd9vI2Q/uaYWmoBfL29fTJpctD4IbODgIgrUVU81Ef4unW0PnXU
rUXTblqieroITNSd56WUWUGMdixZVU9CFuMaY4yktypfd+W8GF0V6CLoCLur8KKj5mdFy1sfqkUJ
R9PZd1z8A85nYDO64uJCMd3nJy9Ut4Py3gn1FDeL+4nWTUs8A3oerlXzBUffPJwYAL4RipKoSAmZ
n4a/T2bvdhACUfOUGglRpooCR+EZ+qta5J4R0uCVaxfX42koRW6NfLxCAjkp6aQ2+IjoPse02+OG
VJSpLQYbAF2Q0Kcn6RShY7M89r4ooZNq5JtaTWbk5l45IQkafja5vOzSYkZlHxUtFUIhc1BE9PT9
00RxM9TG7VaH+Ge2iJ5CRGIf+Jh2ZJ4iGxAUYv/US1NBGiBqlBjnIHKulTq3/FRF5n+mp7DCJy/H
A+oBKvlSMyMNcILgd3ZamJgvoi5JBw5FXeNXJwNtn0sYMpzU1ArwFupGhnyVTIuJ9l4r2qw0sgU1
VEssniXaAwOvD7lZaiuMyX5wpfD3EHkP8B6QCUZx8kCxTaceeFJ9NN7oq1Z2IBm4L+TWZBK4RVY+
1jyihHiWVSUi9kMduJ3yXqUoIuSD1ykxHdbB7aX0KRT7h0IMoMWhS8jUzScN0Hehc5dNBfhn6FG+
VUUwESeuCwYQHUvE5DmqPSVCirE42GKSWqpR+okwraXmtRoCmf7GKbbTvAW2GK9FRX7XIm0pKvm0
6NXnxMCYDKBXDYswQe82Yx8p+nFeq5t8H713JfS1JKsgNqSItOrBHqotilDUc9TslwqlHDn91FFl
3gdl3NbMMLet51IH8V2OHoZDMWurJMDc4biRn5Njwhl5P1SdIwfKHX1l1clpUKpSuClE1KRbU/2V
SUcMmIPewv+7tYYyWjaiPlWy433drmpJsffKU6P9ypt0IQsnO07QvgcO2ggYmNIGNGEsSvm8TF9q
KB1tc/T3qexJ2B/AS+4jBIkbyQvQ2irQQTomuNoEhoDgpzRPT77YyEspk996QcdRSpsGxivgGTea
oGcm1jbJgFCvDkrka8xzFJw2IY6ogPb905A9RUa1zCjK0NWa/DxVxs9TUM81tX+o1Oh3mg1zGov+
qU2eypRirNCjuFQ47cEp9vu5VMZ3A2yjXMZeQJtYgVbYmXBaQekU29MMl7h5AhZMaNXHQ5at4IQ8
4h551wGPKEpacWX0aERIVnd7ctWIK0PXSz8l4/RTL/HbnFg6YtH7vTg3ysrTuuj+WBjPTdFZatBN
C62epqr50IZ4V0YZIPXG0Yd00cI/SgJhQ7dWVyrPSKR5WbVupYIzDQrflN0Ml08dWktP2DsaGc4f
p2S9r1Uv0vtFmNRr+SA/Y9m0KJOfqUZoNLLHUJO411V3ddPPJxBozaZ+otG5S6WWPdO6B5SUEyvW
mmedMhbIvNmpOb6gtXs3MqKiYQcJaoHa4FocjHewi3BO06d9oLxGWnkfH3FlENfo7HqnpJ9hGboZ
f0SFLKrTUkyk01ZJjccMF5+MdlyNX5Mwhms13e3LdNWiKtqDFBkUnBdXRmDY3bDUldMcP/W5KgdP
XR6975XkN4VlHyvmp1Jvn3A4eGl4uSaUlhkab2VTA6IN1R9VycHVPXICQsbkH4pTvR3k/L1RQJei
P5vH2yylCWqcTi6OzQco0a1hFYOWL3UTVqrQEBQlAYubVtI980Ac2ze4NRz0XCY4oMmKH7mJnMJ9
JOAFlGipD8sEsA9FY9qvRtV7MagmLHvwRVGPdyeNMmYI/XpoWav0U5VQhbWe0TNOm1UZx8Ms1WR5
nu7h1EhKi2WTHr2UmkQlPwe3cQQMVOV78lUcdizNKJFBxv+BgPRAoxnOPhBgY5TxzRX8m7G2giWC
fFudc6hlYQQa5QBDI67wX2/RX6dmL7oKYXwe7xVgnHL5ubwaNA4C1bCp6kDMNcNpVHH1wuUL0Ztj
9iBUkPHbFhjQMbdaMbuv6TWjd8knKvJ5n0/8EIKGrandKom52gw4REFWhC6EzLVZOPUhRu6qLtWF
USc/caWE5yyY+gK/Wzvi1PcRA97PI3pQdpAeZe6PGRIU1AXsyFDSudYcwZ+1OaFbpdqtZJnqF/kE
sAagk3nfUA3BY+ToHU0lX7Rq8NrSIKNWUPCjQlutqTxPpod65GiL04zfnCNCbXYIOgLJ7zHnp6Le
ll0FQOs4/wS/dAp7WhvLCiSHEIqE1j2J+2dpLD1ksjosUpTyrUOY76SyM9EGOEVQXU6arYzlCwzl
MrcaSxrlWNwoqXJo0Z5raF+C6k/3bwfZiGZKnyHJPpZHqppqdBxiGEnkxdsiA9BaUUoyhYMEs+dh
2OwVmlpFSl9akXZKjROwSS8E6bHSzRAwmCk6vZwOP8/FoU3iRTj+VnYi6pB0FRMlI3MSo72foPjB
1k1CC+C6bOOJKzsHuVEWOcQzX89GCQVyh5J1jxeOxv20PRITB4WCXlK1qxai3VTNEmQcD/tVPUng
AWoFWcgBvJ4ssCF77A1B9xb3WBUZtgJ520SJzlaLQGIeaEoiUAZPCNvs8CAs2ixLfCh7H2peTNbZ
vq0t6I2cQjoyNSKq7oMpY1knG90MeYAj2SkZknqiuM9GVLP4PqmOgy1h50sfbSL4ORpeiOOg6WFP
hP6xIdCXSYMJJgIlvdC/tqmKq84kxQpNjpGKKeCqhfqovhi3yRonwnc90t1W8QNBYTdQ+Xe6yDHp
vHmtkPA3m8IMlNKdMGIawKjQQaxSEQaH7BnDPtnShd7kgd5OwUa1K7qBx5mmlwpO6xBW41iNkHk7
VF5A2hIkk4w8jn7V2S3mSi30jwos94IRSSpTzh21dy/uBaWoRx3wydhN5dKji7zERcKbcEXdmy8y
Zm0i1ZVGMm6Myl3oa91XFpH4VU2F4jJB4vI2UiDbDvsvjd1h6G2hC9ZsD5vy6n+K+/0vbLn/L6k1
j2Xt//+N9vn//kdRc3n9JLb/TSEff+ivCy0+9vhno7uJfcmXCy26wog4mzDORyNr0MT/Ik+BS56M
YAjZhJH+aWty3jmQWGkI8E0+GxH/VueAH/pjDUksnwkcLQXjdhSgv9bwQ5SI6hDbMBf1eW0VHAvF
2WftLB8CdCKl/jfNw2aKCftKNNHOUY8+iKStVuK3i/V1WKQJZ9KTpmdPRmWaC1xHq/tCLqZik9Wz
eiKqi8/fwrZB1KzlxOhKLzvu35JMCtZIwUp50S9PKuDjfNnFtI/BGIQ1IlAafu0nzXwXYrTL94F2
D9e3KuHXEiB7V131pbb3eh1pmrSn9Q08dnoIy8zDq+y+iUlodW1EvHXmxG4aKkOqEA4z3FatQULZ
NVSi2Du2MBtUo3jMgDMd4omjUr3nzo1kYy9Jj2K0MqUKTTwBf89Kb8HQifEiF6vxfpxhkBwEy6zm
AUzhyA4/Cb+kSbMdm7+wmQ+LQizCaaajKRxwiMgoOwnG6TjrhWh1aEg0pTjreCqSmxaFSOdUe3WD
GW7kCJEAjJhjvhP9SBxdgeNpIZN1tVxher8yautg3iN/OT8cY7sHDikJwzoqo1VFH4Nu/wF/36Qm
8Up/AUn0DLUGR1a5alc7iSnG9h4FICyisPIUfxuC8HgMDVJZV28l2Vca1dNhhSCtAfgchFa2nx0r
0Q+hAxkk/GVcbVNBFwD20nnuQsp6+J0FwjLtlXV5iMExm77mDIVsoaBMFe847WOKDcI7HI3TqA9Q
lvGbcaJImaPZdjAmu6g06FynL8asNfdO/zQKssD/Rj/kkDyUCVVVLDVj8aWr0NnG8dyVQhmE48Tf
Z/qqWMi/64lyh9cr1dR8s+8692RIB6uY8qi4ca4QNDhBZ0+1X6djswJWrdWDzS0pdXPKEav+SI9q
19aAyQ/1yGYl6Qkx1u28cR7j8JliLxCdbJZiAEhZ32ql5jd4oOkgLUm6bXkAoMctZG/KUzVCGAdX
gtlAdTiDf6Q0zU9GLDKT5Zs+RbgVLlBJc8UW+j9Ws8VdZcKV7pW7Him3fQ1WBQaRGQlTphgFVxon
AUiHlL9S0vq7oRLh/cUJymdkRCfdXIWnZCkdarKOAOM8bVECQY/4y7OT+nNCT02o9R/xWBXIfjWj
FJsazfqsocpqbgYxt+mvSe5p0j50ajFYUa7autTMKJ3ipwOBjV51te/WmlzBipo8I0/liod4wWO9
9lF9PxmFyAI8K6JNfOzt9DR5RrdvJ2Bi1pCxZAiYg1CS/TBrFmmHdHeSI3cIx9COAoTNpNSLSnWK
fRn/V3V3Eo9+ZwzzfdJ6EtHUMmrZF7PeGRlRYhLs4oDqeBq081PXuzKETSxEJaah2cM8k+y6ODim
fLrvM68z9stJ3HlljNW2LM4SA0Bjv265A+XlLt2HtjrJ7imbY5oRvYqqsDzm4SKFGwhWm26ulXT7
O8R0N/mQrwMhfZ0oKMAUMaLZyPyhhj1HPNEHtLuWKdKhOLSqhAZhge0BpamU6lVuSP4JHj7COIha
r0Hpb4ds/9JpwcZMa/cgio424qzT0lGNBYEEoVO49gLIZmofOEzO9vhec91W3bDa9PJUiLZmcXiL
cumniZoznibVPZi0RcdFeY8dtKw5iClnkhcrR9c4hVirjrS8GLyVi2Ac19XPaqQ0FiarsUTZjcXK
IkUr6khZpIGevalQ65slY24kjFmSQLoE8qXykjGD6sdcSh+zKmXMrybKsVshQdRNc1XbRGGVbPsT
voppI5K9JgFQJCmE95XchRHZW0caF4z5HG6+YlAFuD0O0BFb2loQRUkAuYdxnR5zQqiPGMC2+wTt
JzJG0NvafCCJlMdssiKtHMqjIyXS44G7BF2FMfdEo0XwodDW8NPITOUxR+WD6ft2W5tN5NL2OrpZ
RVOtHzNbVDKsZMx166pB4H7MfydjJtyTEmfpPvExKAnQzcQSY8yazRi32TGTxq2Hc4Tk+jRm2WFO
vn1ISqcAfU79NTJQHDjQT2xI0EOSsMmYsaMpT0UnObYr1cRtt4qp4+AXjUrCmO13pP3GmP/jJi74
fZUoCxPyA5Jj3BN6+r40chHoEsZbRDreJ2TM5Kcw2Jx2vHVwCYsWcSPi+2iMfKPxTjKMtxPYpIIN
0vZNlXbleH85jDcZcZOOveN27CJ3Yz+5VM3nQO2aTTZEvjHoyaxM8KKU5XCBvzbsAu65SYZXigCD
2GloWk9oXgOsFGnNyFxdBmqK8FZQzCykyOsDJFmkEi7e2Ak3xp64OnbH2eVYwNIwh0H0zBWgWypj
L/04dtWlY4N8pVCUzjD23E2a7zlNeBVkD88YIjFZI8wrTIwZkis/5LF33+ec1zrt/Ia2ftsE6Syr
ObsrMov4qGGxjd0hNQLKz+GIDDgCEYhCeAmI0BHJP/EDI5KgFxb1iCyAn8AM47e65cB+p+ndvYm9
2hFP4tipRnTCMOIUyhGx0I7YBTE5nJ4iVYcBDawOL/RlPSIdSiAP0QAS9NRtjxqog2go5vWJwi8f
qTyIMf5ElO0Ts6HWOWE+cxMiUykkMWxUfMF0XKb+txP1X+pEoQsuqRrYFIkcGWwNzZ/vUvgNCghp
/X+SHz+w7/t1nstf/Yv+mdajDEXObmIPoonaiHP+q1Gl/MOYKBN0n0BHcD0700Qw/qFjPSSBluEe
b4y5+N94oBFaBBYI6w1+7t8jIo5OiV8vhkCKFApY2oSEH4TOhSLCMR8mjVGhsVzOkTRs7f1MmDZO
5eSz0sLbYyU8CU+u/mY8nH6eTdyVezBKEFcGHt9xokJrH/Hd50ik+AQ2GhgPrtgE1TD7XRXgElBy
RT30+4HkP27cn6/410ifNgRn+O6mF4zGpLjtKA/GW7K3ix3sYF60cOLl4GCwNvVn7UaeHezjs2Rb
qhfOClfyj8+IHjrijYu4LH//3pf661XaS+VR4b2bnV5bKHguUm+wEleySATtiYvn7FT1oNiUzosw
b63Q625ImY8ItO+mXho/zdmEkKQldQsDzxG340xIXueYa1hAXkYLY7JbgXicr2U7XwxzjOPDRxex
Kl+x57H7oMyPz4cbBgzSjQ8kX1wsA13ZJ9IRiUyqeSugM575UM6H9WoFHuQhWCor40HxjbU5T26M
zLX5u4n4/FZnExHmWOnWGSvDGNVkaGkB9Zl/v/puvtzFBquVSmmSCWPAG1qdrDfNxz49s/aPb9Wi
cE94rHu107gv5Wx/Y6ndervxv5+9HZjCBFgSn5nunxMfXmrt/ft3G8GCX0B9QAhFsHwGQEL63Jf6
7EouHishDTEoB+kuKKBiaJKAJ/dgbqmRcMNR4M+OuqRONGyWgE9C28Y26uv71ENBeVM56A7+LXZr
7zJr9dahcWY1zpvna+xf2L5WYN0Ntv1qP6S34shYmbt43S/jX3zJY9AfI+SpdIebtUcDfU6HdK46
iY3mqyXY74FFm9kCuevEdnvjW17xSvn68hcfU6bUUQwygz8/44pJpBhs6/3HU33rJceX+OMlgWBj
xTUCVS+LPLC+26oj13bkFXUbCw9IT/UTnyaafbCXlbXZqE5lvWzu3K1xY+wrZxHvqJq6iCGLRqZ9
cSRUHJOpHsUUVQ7WYnCyu25Jlr/SNgNSxdvaaZeGlxCR4w9juDG/f9S2xrX199CjotH5XsEd8iCj
Vq+jtz+X0x+I41nM+K0X/DPwfhlFuwh0NTSXCTmxzsSe7ldUqazBflXc2qpvvM5nCP/jM/79PtrF
XhGqZIJsNiPh4URYf2us+/G7pZZrP0AwuvFifyYRX99rXFRnkSbLBhGmOItGLSrgY9hEUF0yX4Uc
nb6XIdp8H3ZuvtzlXphEiIwhxsw0LirnZK3hLloNK3T5NN+CQ7k1mTcWx6U/C4onqEeO67J3QwsI
s18s2A+WPAMX+zJxTovT9Nf3r0gSd2Ubnn2/iyO674o2xTpTd+BNW51XOT9n2ATYeyd09w5yT/h8
DYQBuCQW5Tgr8KU7fxPZkPWdwb5znwJr/nD8MOxpbbuC82u7t6ZPD4izW4Vv2/bvWwvgeng6e94L
XHlzaP45RRxujmhTN7I2y859cm8FiStnzoR8mII3fwCkvlhqQdg3x37AMwr5eCcTnjXUS2uwMB/R
ZPb9N7g10uUniNAqyxPUtRsyNUorIERH8XFYbyK9vO/HGlfsH9t1DLe4Lmrg1S4iX57pezNNCT/N
ZI+BLbf8yeTGEJ9OgN+McWm8JHZhlB1wYXD2sx0Oc5yg46/MGjzRBt60Di0sUlf6HX14tpJm6a51
2t3ZgAEcslDb7Z34x2AjLHIjeFzJz4kef7/8Z7p6Fj36ShtacYy95lTdprKFpYqn381Ij6YfGkEr
siPbT6eqteyt32zvabyKHNnBwIlf33+H6+v47FnGUHD2LKIR6BjgsO+wQUFvsp1PUKZX94ePSDzY
WJT46LbZw9F8bWOgviKGE61Kdeb7p7ie6Zw9xcVuqrQyV/JxRnaGr9qKRzS1rGGa2bgm+JI1uw+m
2QxHZfcBHU3bTv1tcFcvtt8/xZ9Z+ZfPcpndIcdxMBKBqcDEAQ/Jlg7J+z7zZf2H0GiQAX8K5vP3
I0o3tsHlZbQLIsPoTIbULaQrprI9WBSmbat0ZO9OXZg3dvgVEZ6vr3hxkNRIQlSgx/Ai84Ff2Mfl
4rhU1kAKHem+3VSczyfWX+31HuKsjvNsuLfsq+Srgf7vT61eLDj6gVIHtwyPd7vwjrPK6e01MlUW
vPbpR7AEko+Am5UvkuXRDe448kRLmWnurQB+7TEIqsqovqiT5V4EIJnGjS4mIrfSDIFZIXg8msks
oNwVHE43yEBX07yzsS5vXUFRtKGRMlbhJVa/LbxgVSw9FD5JUXRb8ksPi6SHW2WAz4v1Zfw7H/bi
5MijyJD6A8Mucuc42+1n6RIxNneYp8/Ow/cL+TNT/WOsUeqbli04Y/MinaxERYyjRtGc3W5tzGYf
B/fAaf14sGa4pHye4wTb2ezd9yv3NPthUwW33KM1ne6t39vQmS7wxbYBI6yd5/7++2e7mj3pZ88m
fw1xRYQ7DtRocH7LXe16b6QYPzmtjYfW+TG/kcdcHQxUNbdEoNBgqy8yXolTUAsUDFxxhgCDZbUw
RKz4sXNQp9BXoP1qYttvwJ5Pt45U5dqSPh/64j0BRMFGz7D9O7lAiBi+t8X5GyR856f2ajjxC3Vw
+FOOW1nz+fw32j1OtzFIxoVHujt257ouLTDn+9n/DGGXK4ObN3rpOPCNwgZfZz+hARJ1B113Fs5P
b7f6uTtZK8fwBZ6QuguqVKUDYcPz79xXt7LJZ3+ZzpT/+dcvxXJuRHhpHOyPh6H0SVlSkVVZvjhn
DoUUKiq6hk7uNJ6+Tr01kFHinbG7VeORx93151DgEDQGk5Fb+PrebayUyH0WXN7XxyXgbWGqWG9A
uOx0bx3e9s54hzac07LY2sEu2ujbbKnfCPfX0niTOsW/HmFcMGdnu9oZdaQiouJIw97WPuQBBk14
4/teTSCAgiP4PwHEAQ/06yB7IyuoXwy6g3GLtyuWxwd5A5fHk73U/Sd/BO2+8CPb/OfsndMq1fF8
+mNS/x5MuVjiyL8oKJkyWG0/S+vdalc5K091PW89u599RLa68U+O5b9vlpbrv965c9v9MZ0+bI3Q
mt6I6jefZXzWs9mVO3QcEGRmYS9WihVZq8Si5LVS7ce1dR9a9/49Bc4Paggv1rKzrQd7++A4sWsv
ptPpjY9wpcCpYjv510f4TIXPngU+vQyvj2ehVPS82j0n1s60Vt7efuyse/nR8pdLV7MUu7JZ+aHz
/P0evzX8ZRpTxzHuXHqHIzj1k2fvZDk7j5e3Hi3L37zYruUufdey7enNKtG4ur5ZEJ8f6ezFWX2H
ujd48cJZjB9gt1jPZhvuxsvamd+IHiMc6dvBLlKXqjLF06lnMJmhFs4qs7z1z/vAU60NK20xtW1e
0/5+bq8eKGefVr3YxIncTPqoZVDEFyzu/j83m/fUep1Pne2NFf1ZjfluMi+iI2r+RqOVDJVxw8bM
zVWshWiv3pzd3l7PvHfLtd7TKXvN/2C7be6WrKucb7tZblwmYOrYW+d5am+ffjm/aiqD38/E9b0/
ARfFUaIjdPt1vwWqghZEWvGpUXgz9JOXYH/23xhCm6BwAsAMk/uLs0o3qgjIBAGzKWeZuWq1G7Vx
7doRjRj3XwNcxK+8wCsO/dsxfi3GYDGe0zv+XP18/LD8jw9v9pEw1bPM/tgEy4/Nh0WNw/rwZx/+
MnUd+/d00VsP09+LwHZ+yZZdUHfNnefF3r+1pccn+WMtaLT8DfTLMeq9COu12updpo9putCFVtqH
D5ADXdILzT4MoFNyTNnl8g6gLV3daHBQsvyQBum1LeVXQTr19gRU117JJwjS6UBT+8pHwkdFc6xy
KlCwUj/ZIWGyzHswLoa8x990oq0hWVFwakYFTGyLzMwtUeltEtX/b3xnXaaeoqCGyrH1dSlJ7V4t
EV4EfiZNPqqgcCQwqTeW66jv/ucMgv4DfqqLOHtfrNcEhsahwFWGrP95kVjPO261s5kf2TPfy2wK
2ok9G6yZxb+sO/7LIwUJ756C8/2jm5Kh2b/3LqUrsjK21nZKstySL9uitX3+TTCoiUA3PvrVi4qJ
BJUGJpMesXHxyCdlohUR8uAUUXfO2G7YrWeqY7snx80tCiPff4Xrx8bZcGOV9Sx4T45JoID34QTF
vH62fuPwWlC6XXuKM7s/2L67xN7ScTm1jpb99PTwPxz+YhXkoEYUNAwYXrc873m1yGc0Rx954w1J
xP297xZuYf2iwBq40+nzrdPkWnflbLIvr0yH4DBkE26hjsOZHFmUADR/HTjv7oP7rlqWZj1Nv3/h
z6Pijz3993yPYr/n811Fe1CqYLGZ58JxWJOr1Xhojr/41iTnHmc2AUiw/VlM42Msntv2E+f3a2zd
FfatdFy9Vkanool7lAysBero1wcye9iZA3xS51knM9kJC+iAq11DTlda3smmVbsrrZnu+glZup+7
m/v30H/PXWup28ulYXFnebXjqUuf9FbZ9fpe+PvZRqHl88mqZSNso0rh2R7X3vqe4sjG9x0wYRbH
4y0f6lFi7s9gcTbaGEy+bAVD4x4hsxYjazd+FBqnb45qe6ud8/mJOIdXb49ren5L257fvbp8FP/F
Ijq4m+UrDWv2yPbGgpGvLtGzp7pIcc0o0ZS2Zg4Kb/G2WnmPZJIvgWdRhuytG9Hg2tkIdFXRRIOK
MMfOxXYspb48jAvCWeywbHLMhfdm+PjT0e00LXEc/BFZrJnKzlhad8RFVHudJVV3kq4xRh7d3+NT
Lczpgs/EbXL+w95b8+384E1/fb+TPjuvFzvp/FkvF0dWAe7W9+qYKZFqEynfDlbqvI05N9U003Kc
XUTE52QXrDWH+n1m+9bm1YaU6L/QyHz1LeJbbFn0b90n+8XFosmyT1O+vuMQ7GXr4fc2vnHqXbv9
jmuIBjb626jTXIT3Vh0KXW9q3VmvgW9Nm8VyQ0VgBiD3++n5FBD8Y3rYt2PbmluJeLGapTwtuqCk
Ec/17C1c0I873JXPma864YZm+bLfwWHJb4x6JZho4oSu/Jgcso4u1g9QHznsWgZVAjRx9Mg1e2jD
mJmepgE05L368v1bXslHz8fTL0peR6FsoK0wHj6cVq2goJcY7v9siIuAnaqNnoj6CGgYEMHVfmbm
jYR0/OJ/fihIOQrFKnjjF3OWKfKkLE+UxtISHaII3+TFpKnRQ0QFrbzxfa5Feybsr8E+j6ezGCe0
kyYLYuC4SONwE54R4gTLezxR5J/ddxb1ENKg+3Vprw9z6x1YutU6d4Z1J05FDqJXt3Xm7jy1p+bj
op5mN2Ld9a/598Nd7A0Vbu3plPJwk05aqbG0Ctv9jcm+vkD/GmLktJzH+FNRQGmkWIQG++o4dlmw
ekUPpmnnjQYLOLmVYFw5U87n+7KLm6MZfECiWOM41Rexw+F+9OI1ti6W8Rp9KFwdQm8aP+V+6kdr
XOnfwvWt6tC1E+TLM1zcXqMo6xXwgNSFncWEG2VD8dXkcJtVli++J7OnX7e6OOqVQ+vLkBdfEudn
ZKMVhozIarz1MIWIYf9ci3T+dus3PGVILAeQM3d3NSfZ8se8t2J7OxVmv7e/Fjeu1NeyiC8PM66J
szVfHwshy8dvDsaLxwEDDPoutPbrd6iVrjAznYMTeXhk39hs13LrLwNf7Gyty8VCr/n4wUqbwe6e
UpLCzBEn9UdohlY0VqJ6/rDF6QPSQXa66q1f2h3CkhSOa+vWWhwj1TeB5jJYCkDeUJrio2TuYkUA
eKNgd08RXgW+9MOe3rjIXGv9nr/9JagHA4BMyjkjKAvtorvV3hHuoqfg0ZIWG6A8hXsgnyxXFMXs
OUft9MER75+xoVMs+oq5f3C+D+PjIv/u5eWviyDstUkGBQDFtRj8ggRXFR5EWu4tRai874e6VnZm
OcFao8MsTtCf+zoWekZZ2e9ZcC0JNbrSDxQA9cW939iWYaW2tgAY0Vu6s3VutbWvVaoYGt9XaSTt
UTf4OjRCjkqABREb77laAol4nMFKnhrrgJWOrYy7Pfrfv6xyNaKejXgRUVF5DY89BBQ+M7W/Ve3u
FpWnrMfrzBp4qcua1x5BAm38j8GvOE5Ex+ZizQTkq9b69f3TXAE+jtH77/e/mHo5kE/dSZc051l6
aHbSzpM83VPuoBjvn19Q93ARjfVifzK7MfC1uuSXgS8iXomPUNbv2VyLsa375lH75fb0Ebrc5mI6
uq7oFfbB+e3c6ttfT/TOXvkiyhiD2MX4XkFq2xWc5/XTffiEnqrT2FzNjvOIA+X4dOuovnqu/T3o
iC4/j6lJvVdC+jiao/dICRU/9xW6IDdz2HHt/LFpz0a5WFt5YFYmoEzNUX20+S3lPXViz7Tj53ap
eXu20q3JvB60zka8WD9JuRf24okRW5tLRc+F77lhTDIj37QtSoB+waWPk8tf0lnZbqecXLcuolff
Gm9CHdgp1Z7L9iU47TIKR+i4kQ8vSVmIsIHkW4Uf42pApE+sKupYCv1cVmenYsedX0PWlY7sgOb+
4YgE2z73DZEVc4CAlDIVlohIUapzeumVJzWVO+TKdkgEyJmZraSKH1YNXEgTqlSUu4V4mhWH4+Yg
5FNNF7CO15AzrzSrDVFakk+zuqPthgTFFNlm1dpDK7UHBb0MMmMUzGMnUfFWFZuZHMqLYtDv+4lG
kSTMlpMynWPeh760sjiM1MJ+UnqK8PMA/zDTmm2FIpUSm7YZaS7kRKQQY2l7qKJpORT3+Nmh6xHP
RKW24kbze6NHjyFb5UhXILXzEHS42BkCpsLHn0hT8nCV2+2jj2AIpnKVLZXI8A7F4OGUNDWPqB9p
lCw1nNPqSMMiTZPvQz36eQySwp4EyP0YrS3Hw3OVnZboKixyI711sF5NrkwN229OGKqaFzF+UOpK
wzOMGNfaOdANCHH0+UO3s0ILY6UPI7XD2Ub0Tp79MN0KubXFf3sd27+2N4Le5GpG8deToH32NQp0
aa2lQjuSHCxzKtre48R9/8ALMH4AebDAeZvu02w2s/wDdcS7+QPdmTvXvXMDm/bb0aWMTt5hj/EJ
Lev774+C6zno2cOND3+2wI8C4vl7JJM5lp4rL6Lc1toTTiWQB9gw3t9btCmXfmj5NOaWLxAfUsu2
UJmgsPKL1veNpxnj/x+h7OxpLj5aHjU9grA8DV3TFjZIYilrGVR+7dLKmW1o37yo6xfdVrbrR9LU
R+v+w6L8txS2T09zh8bWYjtxvn+m68nC2TNdBPEams9EqXkmSJRknOTlif1hRb7pu6+1Y7ia+/2A
1yBmQH3+tXINcYx8Z58E5TqcNzsGxN/Y7f2x6Llaszz4BjQpPza++tnNok17C/J0a/ov4rpZ62Fo
xoysdSH2iBoa4RC3MTMG8Wqph/QGbeBaR/7Lm47R9+xNuWQ3p75kvOH9MXITX63d0mlB2Pw/0r5r
N3JkW/aLCJBJ/8qkLaq8VDIvhFqGnkx68/UnqAvsXV1dEO89Fz0zmB6MOpNpVi4XEZ/JVl3LutwN
NASgvZA9QGYJ7IR/j1aC80CTCnlZV7xa2+KxoaEh+q3b2O8btOY+UbxYiDW/6Zmi52TFIN29adfD
35xtmORxALXhEmAVXjcZEzSrH7Gtp5P9x0OUmfm98YHiM5jU8esV3v8DuiqRLGVLJWXlpq0uxs0h
E+VQAc8+ZuPDJf3p1EZzKW697aG5TTLnI1jdqXVc0qeDUbk4aqZ/XLlad/2I/y4JSB9vdiTKsoDp
0nK1ZttU6NZ/QUbU8ZHCrdBg+CiYe9kH0anzESJByihXG9rHe2RQ1BfXJvOTCb21PdeTubGETaNr
/NxgRYDEdkDaYCDOci+wRLV5Ge09srpeTj+eY3o4GOiZANrCUJf2V/zXx5ODu3l4iD329Nn5q/Xu
ex0cyvXcbs4O0Ypw6MDgZF46S3HSjZ5Q+M2FV3hLyrl3I/PLQfRgeBxqdaeZvoPveb95svonet7w
xnlw3Q71WHc1a3DPP7qe2I1x1LSu09Cto6AwVNvEIY6wH1EUQ81w0Tw24AzReve7ffyJwP/ZKDCq
EPh9wGDeEpbHnKaGgaoAI6eDf6IpnFgCWH8hbRDFTd8cJ9BFkfGtAie3jCbgKjKyroAk4D6Ukd4N
5H0VzyDqnLyogbXh563IXvqBQElCoCEUWBp07WhQ9Jj5vRJsSmGXoCNOri+B5mTzEwDCk9C5cvdW
CMyEekcLtk7WPjTSRRhc3HEjBcndJBqN/pTE5zjSrWSKF9IJyksWL9NwfB7BFArNh5l99oCbw13P
8O9Wp3tKCCHhjYqO3gz/S6P/yTSeggysAzlBv/LOiMsV/2cd/4bXXltfME/0E3qUFJQAUN5/qwwb
JYAlIn3cg4XcREOQc8gu6O1+3YX0fcNoYH3Oh3JlGncjs2uU740lKkkoaSTBNDgX3GSP40PgffVo
cY8fQDXFjBCQreNxbdS7j+z1qDdPXSElYJKcMKp/QdVKNXj6YsMO26EFcnIXvadI44pUpOfQPHbG
51pT7+ri3zx9c6eSkWMYv9kQR0V9Ey2Gb/v96fF0WsqaB8C6PtQ3Q3Y29Byjy1/2XExj5U26e3uv
TsBNUExAH1AmEt7fjgdUfnhMKkgXHsDo9vuNvb/FqgD4mAZ3HNKqf9v5jheyDjJ5iFCT3mr1jLYd
lYUPKMEYttReqjmx2hoGXnmZw8hIEouheSOMTyCXrOqVROeysbenHoJSiBoXSDkkXv+eS1wpPQjf
0JwDORezYl9pBb5CkIb8/sn38j3Xo9wc6lac2wykOqrZMNmXQzQodfK5R5NKTTqah8qHkBYrq3xv
SARS+lIi0SVISfz9YRl0lviYA+STk8EAGD9q43HuBpqlL+BJAvNe5v7+iffMx/V4NzeIIExEDQ/j
CSLaGecpNBtJasz/v0GWE3zlIUokk7V8xCAtj7JVozZumOfhSrnjrjN0/Sk3aamOhEouCMun7PPL
CEAX3vTZsIE3pDo9oL7j6pS8HuAamKiLotFgg5wK/yf7StuVc3PXJbqeyrLLVx88NJwyNiKmIhqy
O0jGY3QegbPZAudZQVsHjKVG6UT7yB7d0Q/grOUeO+qH0IyObFs4oF4cWkN+VR/zP4GVORFa1kEs
vGKz9XuX6GqW+s3x1mIyClmPWSJOQ7NQuvFGVAs0tHjNZu/rueGVTgkcHtKakNx6Ul4hQJHj923l
aK05utypd+Njvg3M9rn3YXMlY/TxpXBklm8LzJP0Gjy2rmYq5qnwHec1t93gpL5mjuqJr8dj9KUf
dA9RO7iciq/Ynvzz4Ic2JxoCcL4JhRhbg9ob+JiRZQEbkKG/6kt4/6QOxrFzwZYLm/r7Ub0XPF2v
yc19gJgQtDrDSEcWZ1epVhrYPRdbrCBmEK3QBNyz26qKyhCwApCGvu1+kuYxkeQAyz8P/kxqJ5Pl
g9DKJ0mLV3b67iVHeyE47iQk234s+9VxLMtCDLTlo3g9gM4ENJ2SKUv+N4PooraA1YFs1m6eoZSh
LbYuJc0U512rQGwsP/2+NXeP638HuI38moHM/ViImkkSTyg8fjxPq2QCa2PchA+J1JddVGEM8Zxf
/sw4x8oDc0PvQ96GFOrLW/Xx948id0/Bos+ooXtBhUDi36ZCKgclTHgsG0Qe6PalBPKIM9pHsHYj
SClfZoSNCsrRomUe4ULlaDVpVgzn3dyIxuPUK4Ckgw3lxjzPc9c3Ya9p6Lv1Fi9qi/403DwUyHsD
qmc2M9Z4Ie7mDK6HvPlqYZ4KXh8wJLCS9cNgjX6/aczMUDeZs5b+Ve8df8hcIvGLwwlpKPL3Etfd
gMBAmTRzNO0/S+4QBcrWTR0QLXknztK85TehBe1fM8GzYaNLMjChYgHwkCE6Tzu6gxidl1LZYbQE
HhlFRdA/bVv7kqIPHwz/FhKOSwPyZ0Azp3M5ExH/UTfRO4DST+Ig5+yuub53vwmiVcuRAWeDdOMn
jHU/xWIiaGDSZ3QGHRXXr5inH3DDrY+lXQ2xTOHKavSjWoLUH0P0tojEv4ycou+LBuoTVm3u3wzl
QbVCtMp9obY82KDeM9EEP5g1HizF4lYcvnsgVuV6NsvNvZpNXpbqLBJeQ4yK96qyOAt7R8GzjIfJ
RKgB5Sp7t2M/G9C4eCyR9VAsZq7M456B0ERoXsCWAnt222VbJp2cilIHXjTd15rXENSybK2V9wcp
/O/K/2eQn8aqq2/VkjBHUIFBoNVOt8QKrcxMLcGw/1RUtVR6yICtQKMkcihnRr+/OZOh3rZW7vxp
kPltGjf3hnRCyiBHvEwDTZJ/bFA/opWrQWyJxE4JnCzI1SyoLLvYCAa8R2E8o4sUOeVvFxQTDloN
MMMaRf9NjRq3G5prSda7lwBUTWQhl4IY3E3mKQaNagCdCM0s828C8i6ySiZ8zx2ArO5/Rri5ZnJZ
gEUpxwij9IG1MOPEZtULaN2Swfv9IbhvhWWopqCVTBf+aU5lQ1AyLSg15PDBIGwsLAS9mzvk8BV6
gwla7mfuYTz8PugPFPSfLb4a9ObRlpIkG1jPNHM70Rn2sdxV2OTWh0yCBQ0sK0D/KRzlDfd/kyJf
tueXwW9TQDrK99LcYHBmbkf7shQs3uJN70rw0K3yYbMDE4mD/N3KNy979suwt8+ByGKpDSFzZnLC
RZ0aoxM+ef6ZtWBYDSGHl1kBZDCmrjMglws6AaMVQpDPffDkU+2PxbwPQ9Eowhe9A9qSf03rbZZ0
K4fhpzXytznenLsS3NYshjY6qB5eZqQ0Hu3e/frQPN1S0SU+YDcK0AYgibpBrsm4MHO1YHLX0P33
ZPw8qlc2aJhVaK8vx7G2wx2AtU7rI+cO/qzOBFHiTrM+V7ZlsSa/ffKNgQ/yuOXE5ZMVx6/xUBOQ
JmwFQzj1tLMlUzGeAySPg11C/bW+R3HtSNx4QEOudUWVYezGQHmRUEJjR0Xy8+PwBU6XZ9UCPABG
N0A4olmCB9wAZKO9ZSY7fUETrCzFysVQb7yjUZmh7AeH2jQba4/0OVJKoYWH9vAxgJVBc1HXYObK
mGvLfxOy6mBIr8URY+LjFigvMyP6x9ZMD7obVm98MWu38RMcOn1l5LtG/Oqg3ZigYICw+VzioIGB
FVIzhtz3Kzf+h1zol6N1Swk/VnMLWRsMMZoeh0LEF9wmCz7DB2okKj0tmNyc4mpRyQT3DJzB1v1C
ygC6vcZD5kDLxVF4oJcrV7Eqt3E1q7RgsxaPb/m7cVc3Y+UA3LZFNHPPkJLHhC+XhbCgtSEhAb/1
66TTj9z5cDSDGMRe6xtbe4K05Yxc3Xmox2R8upwBhi4UQnnkj2OsSWU2Jt7xJ9phAVaO3dqX3hg6
ORCbKVbwpfKe3/BOt4keOKDGpc/kD5BoI2A4oZ16M5yKVcTFvcgLIGKQwSjoBhR+eimvvjYEcS6X
xcgftjA5E/X2Pc0MeK8oCLnfeHaylWt9rzalgsgN3iP65EQQY/69vClPwG86p8vyTpvZ7iwB1F/b
zFNRbXnB12+2LR7/Fgju+FLRZ6Ss0E1A0WFiAiME+7d4WMx43S0sbHgDdoBtJTttD2XEDRCabG26
d16Av6Z7cxqYQrgo0THdgV5AZAC0AQ8Nq8QLd6Ntbmd7sRKgT3ESDwVf+jrDTD8PtuigXgTdact5
qMz8ITMkYyF6fB6p6OAYifQnaAK41ASocLUioCzn5eaq/zXpm/NEEnWOswSSXi3WljhLo16LAAa1
WgtRJp7TbW+SzUQR5eJfKEomqCIT8M0hwFnOHagBVGsB36BUDmoSx1qYeh4g9oQoGKgXgcIlEuju
VaA9PN7nypw35++VO3HHIqIfSgJuAnBBTbglEpKEOunqOtdwCWf7DZ2FCFTND4DEsIA77DMPk6NR
/3OtceDuhl+Ne3M+uSTmoljFhld5DAfILBTdiktu5Vz9MDD8s0VXw9xsUVpXTcAqfF6F9mxpSdGi
DQO9g1CjBOzP2mx83QRKbc2oSsv0/xkXHHS47ciro+749/VThUZoumVZK4s4Lwtvm4CQBtG+gIZt
h7OWJ/8BWvIIZBc3q3VxDGRnMM+DoZvfoTkggjHdxFmegASp45VdvxNqqIhjCP6CPqL4k1O+MkcF
wsFFnFNDdLtF9hoZGDBXhMa+dWP0ijy3Fq3hiiOmKihQsnh5fh//Xrj/1/g373BTo6yjzIlmPlYG
JHgsnLoldTviVqhwANDCTC3RwamABTp/q54pwg/CZYY+6Ln9X/QFXk/mZy+vFgM72JbFgMlwA0pJ
mdvHH79/7p06CwbQABmCcLYCwOzfh2Hk5F5XQw5x6qxYfB7Z0YTbL57E8k2ZPgb+/ffh7qX5VGjS
wPILIBv+p2ClRnOphXGowVv/P78qa6KL/ZwsoK/RME4hVWGrzjkyzhsYmA1dyfLdS6D8NYPF6lwt
aaWhkW7Q8MWN9fL21lmz3RgRemcea/fjo7OFzUNrvb7W8LEbH807cAP9//da018zuPGy+QrMSAzi
hqYyvFVEMGZppangruG8WuSbTdWTOql6AZ84QTwA3YhGJj2u7OPdW3o1xI2b3NfQuBQafMPFr5Cq
RQXUSDxC0ZxJvQVtAU9ZpZUpO69LjSmAn/Z0XgtX1uZwc1PDoSkIX2MOPJyXOTv2gscaKLoNfpm/
/P699yrc13t26zrzc5hCjABj1fBBfXQm0xQPPPISpdO7nuJ9LDVuyQC1tIdMQU1RqVI92Vt84hLc
hGtG/F4L/l/zuXFKhDyNQwkqKWAUg+agtRzhP/vRVZfA1GZw4b9UC04yJgWPQ3aWDIZ8aNwL2V0S
AB5LF5SWC+jk8vs6rd1v7SZ6ldVeUIiAeZVWj57GzHy0/+xBh480OtpqLNn6SWoIaASD19O5eEpa
5/cprBz+nyboq/sNPcVI15eVqbq93n52UKj8fYB73RZYexmlaSBmkVu79Q8CENBkywsBjW4Kii9I
wuGtxMNpgFBgCaAkExShwoY+8QvoA1EqFDmMz99ncY9mTEX3pCpqiiAA+3Fz+oMil+eoxyUn2WDP
/bbUXnjOGRVba/cgPQfIZRND5qsD9DPdZvPKKt8DP1wP/9PXdLXMsQT/cuQwPIjcDWXxXoyfXo8v
ZAoqVDCe4cJAAhEdiCgK6I9rYIS7z/TV599CjdiUN6k2Y3wVSN+Gfo1wX/6g1QdN0bGzHDOGV/qV
ouMPKfAEguvA3nTuwiq5kgn/AWve+lPXM7m5ioMw9sK0PCgLPQ0yNvYbYDB4VOBRQXLPUa0ArLEx
rdDxbmFmDMuyeYq2yCHYGr2I3jFyKr9xq5VX5k5Y99cG3bh59ZjqDWTq8LL3zyNEbLFjbqmc5G7l
KbjnLV9//nIfrw6C2FZKl4oYRwksBYTjpHrRibhy5+7GjFCyQ9+gDMYlQKz+HkUbihbAZ3VBfreI
uGQDoFkVvzIv8cyXekn+lRYcaVtzwO6heMwVHcExdFRmoMv7k7x5SL0lkfqqgejzoIJ8FNUaYqA8
8onS1dqpEJbr98+pUNDvjH7qBfN9s/xCJUzJsDhWkwNFbR5FzRAVNgjIG4clkzRvcD94Q/U0q7Z/
twzkngUEycp/hr6xDBD3HSMSQDMMDYwA83spAOA/wVwNKBR8Gw6uNSz/8g8NL/fKfbh7HjQg0NHN
qEFu6man8pywAaTQYFnNkTjqIchbJ9DOPv7+kdKdhAlanpAvQwoYQi0/5vHq2M1jF9WQslvu/7Tk
KQ2JjvbSd4YQCgrByG8tZdslgFFptMPWm0DgZQ7CFxikhV8TgEvPXzg51iKIZQb/bj6qJaDXWOA8
RLuFAJM2kCD8Bp5qQBCHjoZE63csRYNnkw6HNH8PyMhfqgiemTzmtRk1wfzCA4ZkRDU0mKJomKAO
DkWmamEC4pMkoVoQNZS0imZIbfknGROIDhU+lFvQ3anw5Quvp5WhcN3HIEWg+Y/K4lAx4alMmsxo
GlU5aQorTIgQj3YlFMVnkBW6zSa5M8uRTQ5koUrQAfJgnzUatFPTZJgKoyxaxZ+kpoJgVtM+1cHI
0SAOqhec7Pxp0FoJerd6oRg6S15kYQQWpSg6qjZSQnsCsV5lKp1unJD8QOThTnmITvEkajtH1js4
B0MHpXLJhcBtdWRT5fVRvwn4cS/llU90AtisAjWkouLQt99mz0oPody0ViHIrCRmkIiHMEwfhzje
6iX/GcqxDdH70oyFvKK5UgPzrEbMarnkUrAmotyiXAtZ+X1FysicmZTZYterVpXPyCoT8RIKsZ22
4TsmeCxqGRWgqbK1DKnYAlKoARATVWEOY+LU/OTJWvZWV9JjASU0SD7xvdlDCNjiugxNzHGB/Ynk
HSsgqx3Lvc8JamDl4ZSd+SQKrSrM7AntuGE115aAat04J7EJKbo933OQziw+ZSgkBUBpCdEQG0M0
ALwgpOABBny9zL2Spa8DRK/DrPsE1DmxwyjY83kNYYmxCWmoTiI+V34opeCSsepJmVM8TWnWuUwe
7CFikP/rKlss8m9RrXinyIQzmicfIH/EGhv4o0YyqgYqXlJSPkuSqmxqLmjcGnr0dSeExiIIHbTT
pZ9ULw2JCYFUDxwXQNdCX/hYztAjVNHPTKikN90hhty2R7pAh/KuIMZbfNuBCPkDTCcEyZq0PejA
kFVhnhqRDHmyuD6EQgbpw3wfEOYGE6rcSeiP2I2+AIWVWFnywJ/qFhY/A6pMFbDYs9Eq4VcOQoHH
FvUrX2n0ymoD5dCFcvFYt3xF60Y3m67kbRWCjWhpCp/4PgQwTG+3yqKySNRzLkDcT2dQY5xR7QKa
A/QM7YjOygjd1AMe6gzHIW/DDajoLVXPZpqKE4BYZHgbYiU2kkl4lmT0UBTQ7kN3I9JH5FKHwNQl
jC+pGmhvXaNCEbXJoZFYSsOlHZVzJaP3OuShLzxE0NsFBTzkksmHlETHPIsiN9OKM5/lr0LAv5dQ
mbOVdoSsPdPp8sicklEaLSTSysIdqsoVMSUjl/jGnjKmbvuI+Ek47qR63CSkMrkk+5Kq5LtWCrNr
O78sAzsQYCCFAco4MleApRt0VD5XjUAQs7YyA1FuH+NoYJu8xhWX68daQDo+Qhq05kQoWM7nLB4j
S69Li4ndWzly6FLLRLNWZSgPJNkxiROnF5ldFtD7nWUIX1UBDbsclAQS5zWT/DqHT1o19uacTGep
TreETcCU5QANspAdpS55FgghUCfTj4UE0bykjVJTlbA/I1RuaAEfmDT4EaWQ8r3It7xRSK2CmiUD
GHtA907cSzRWI1CiSeGTOk8QbdYLa9EuMFrkH21ulBGVNEQ7T50+7INUQi9zqJ9RS5+h+CXJLgCw
Nh+MmSsLsd9qg0Rbudq3ZZfTgq9iqtX4A4qMeWEpbbpo9qM8ftO4ST1GvM6cvBIuMjT9IBX4VUB1
U4OOnKHI3LdcKO+dppZ2AkvnSD2AddnQotVVLUzUpZPXMWVfOSTujuhw9ptUwt1TUILLueMwYLYE
yAQyfSiTAAd0SmzSqa+grdyREi0KOfMhNI6nI+NmUyqiwlPl9IvvpdyKuIDRCZKXRi3NON7NBJ3g
XFJyiKyiYzlr0QMbzAVk0oraJC1CijBT3sOhFrcx4Q5NzR3HgnW+0gofac8cpYuhsDlH3b5PAoje
ix1+oh8BzSwkO5OiYzDWgk2C6ByXStqbQt/0nphpJ30Occ3Ay0UBqmn8OFb/iFwyPEPYGaoE6A42
u356K8EmY+ejygEdwdcWq4KdEqrJvpJaYjc6H0EcNm5kJAM4/Vw0E7SEhHnLC01Na4ED50JenALW
8X6jaZCI00ToGaSTBI3IAWTQXNpaZBCbQy+THKLq6gmS6ugxG6B82vQM5yccrbrBHZbT6dDHUFMK
CgEYLxlaQo12qmd9z+kB5FNJikbSogs9ZeIDGDPpD0m6AqmYCK2krUzLTDwOrEgf5nCSNmQuBaso
+dJNQhI6s0oehaFTzJBF3AE8evuqhax0AzSsTCBFqKQyBNpqLGgl4T0vNZLSXIURLFiNqxCzx3xO
RvgI7DXlAFgVECfZYsU4k3SpL44huuM7yI+OZd+9hLqQb/RUF40w1kACPUN8VI7EYVtEErPYFLuc
Nm2iGizZCZTnzXFSezMkOBJR09mpPKR0KkmDa4CDp/N7aHwNxlzxJhslsyzy7CJCcRd9459N0vNm
H4CNN53RC69+Ys92ilgbUzFMlopnXx9iK5e4F6UFIXskazRgwq6qGO9kKV8aoLCgSZa6TCuBchn5
HTrw3/OC0STose7v8fRRy4HbQE4l71NbCKQtqzdhlwCgSwxoTEL7kh36UTDbKDLyLjXjIj9kDFvF
5V4XhAAV199gL7YyVXaKmqeZMFkpXJApiOG+z5yvTG8qlo8rX+qsNIK22BeabmtCBCVLMLv3GgA2
8VMSzN6QiBu50q1x5MwWohFdoUM9/LtLoqe00e0++pxHECTp4GEHcriAFCZefZtTZliV1BHxAg+8
QDUOPNEIHUgvmBWvGknebXodNei4PGiZYpFxNBXUiSFTaUjZDIV3MJ1IMBnScQ4KKg2yqRfQJtaY
UaVo3MueNPRzyA3i0VqxEwjTy/ANk76gbfw1SL1RhX/y8aWCAwq7anX1qSguQ9g94JUGSWS1Hdls
swTSsVWJ508y+XBycDDdAWSTwfAW/mhS9ntNEnwwI+BdlQwu4IykwYnVv9MUpJkqf6gxgUFKzm0n
2dpIaAlUjJLnVNTQMy2AvkILjSHJ7TisrTGfv7rxbcpfogjuYi34dTOZDSDl2nQS+MYSIbdZJ7mV
1XD0oyMZtTMj6kGL0nMZqG9zXQHhLvpyEppagOIVohGdm1zQeDjRIvEbNhBvD6lC8Le8jbLEZGVp
IrAwJIa2H7XbDvq2bMeXIGtoxbe7RmwPWg1TwQKK2Tc0EE8Tz5mZGBuMCZtJRveMQiiI52lVoYVc
G54zrnHkBm0c0kOshU8xIO/ZCPWmAoKd9TMbqh3Oi64tPwj8VKbSPsINSxpLkfs3oZ5M0oevQs/D
FHgcWPMTHQxsYO+suQ+1elXxOxahdb+R36ecswfCHjIee8hz0JEEMJ2v6Sg6IqSOGv4FXYzpnPjl
jM65vsQn8CbyuMgVQdUm/KqV49yftKyCkwkl3r62qwpvaP9Ux81BUGrImM5GyeE0z8h4Ibk0Fjnt
5BmPkPDQSecGfyxXozyLSw41POhR10ZRq+ASmJx5TD1Jj99JjguZpejrVxnauXpxk8nqQUj55z4N
qTojUm7kc9mKbpA9S7gbbT86BUF3eHYaldThGnETSMzmJ2DgYYEIgRWpRiNOJaqTJ+jXQtMELnP1
poejT/iLDkFTWU79WJWMVnuGJKupRaWJWsiBJbHVDHsmNkYbiVTNNANirS5JkKRMG2PMC1z3etM2
nV/nR37g4GwAztpqJyXqXSHYcapoDPk314OGDse863KLH0VD4VO7ISc9ZTjWqNnLyRNydS5eKppH
kisMzEhhuwohsZV8NDnlnY8jR9SOGqvhxubGctKyZ3QE7BWoGEt5bZQZvJDIr6pn1sDx4ForQqgj
iyD/aBWIewMkkJd0qpkhSQjs1cEsMrBjT7LFpaIdpM9KfU6izCjE1lI5DsqjkiFOl0L+w8lehwcn
Y73T1KBj7frBKFtodZcpDUpi5TwKflJhyV0FI3mOys4Iwm6P3PsJeV7kF/eo9hx0PjE7RKdg911e
zaqC3zxDP5rLGZy2ZBvl2pFUzSOClJcM7rcRV+SVJfJTGCSxx/V4T6s+cVSOVFbF99CUJqMlNQzR
be7O5DA2g8mm1hID/VkI5Fcxg7a32m/bEWFRFYxeJEiX8KKmxQmef26gTfIhgykgg7wZFHyfGCQd
1bQq90cS5vYYQTYbnLgFuhopqeTi1PcjdL+Cpjy0ufTFF9ybImcIw2MKpowt61tPHns7yABH4ruH
Bt5wUyGQR4YTr90UQoeaZ1stl50sgci5VHtpILborcufghwa76yp9Qs3zJ3DoHjvDO33AD3KodEj
d5pzZnLhZFU6g46whlOWmaDUcDg2QBa+NmLmlrXPwtCYe96QiMHEHeEFGwQeenqcYL0C0ck/YASG
7hQXXtw7c2JKpaUjvJedINhmI8ynW6VupHtzS+sU3vIlrw6BYJc6AGzQavfa1BRkW402IewblJUX
opfNTDYDeVCWTI4HkKocGAjh4/ixI14y2bMa4889EYwUWCHSSTxtRToPFEYp7B8WbfC5cLhyI1Ve
wqyEbOR2rzV7AgQNXnWlga0Au0v0wJfOKPglnITOKxABT09ajj5ZZojfM3eas8Ogm4lw4WTaqu/w
kwBJwUWXEYdFdIqsMsaf12zK4Utnu6g68WJJARczO9GDRHpVln7Q2AhKEgh4hd+9fC7gK0iuVNl8
SDUE+YUfCpQjTqTtYrwRua/BKpbdoX/p0g8GEMdAW+wFXtn0hYwNHYUHvXho2TbL7EI0O+2MwB++
qiv37+H0R1fciu0U3tFKrOaLDvTQsGlku0HC55s0G7n7BOi5rQ1oX+faa1B54WinAeS2/YnRUHMT
oKCJ3+k+CFVKGN2KwWBdOgLZOFOtKfZpgHmH3HEGeW4bK1BURtQfJ81mgduqTwqYL5SnhPht8RAX
jph64tDTanpIYbWTPrC6mDe53O+4U1GdI87iNTt/LJvczPHA4Vi956I7c5AvQDtxXSOSs6Z+NwS+
JnlKZmmlkZUAGtodjxyKy2psuJvAkolGpnpxQUUYgYjiKdB5e1I3HOfMw7nhthxk5ZGPkyi4pWdQ
xCEhI57LZJP1DkKaUYVk9mNCkKF95UYnEWykvwhxu5bigcCD9zxXRjBB/Q1MpYpfae/CYIYIKfnX
cd4DzpMnNFPd9qvP31vlkWT20Pp648yynb01uQ9wMuGPYMvGuxSpFzGwALiSw6e6OEyxr4H6mvOz
6YDXqw43MwAM+BHOV5VjScxCzGhNLAADpdbHnLLC1AOI0qubtjd4OJWBuB8+SbHJcicDdw2UbSvK
StQJO+yoiv2o4HyWsyEW44kU7gxXCKZr6a/tR5Bh223vqcRWMqetbY5/KdkZ4XgNP1EGM47DcaHR
4FlTreTEjw2MwLtaOPP0qvCgMdzN6gMPYZHUamSnmrym3pIGNuasdh7eXXnm8eDINB0UZGBgQeLI
EvJzgHwkswrpdZBTsxe2Df9MmnMDjfbuLa32QvIVE1Nm6H3uVGOuL0qx7dRqV8QRHtRtlViVeAqm
8jEYwQlv58qxAW+Q3KJpmJhpZkeyUeCUN8GmKgwFF5h7GggMqK2JEB1vzUDzOuYlI6A2kLwafbbk
RVSb54BS/1ZEmnJIfL2H8ROg6sL41ibQvQzg7yY65QM/ee/4C8uRzrAQLaTKn1GhaWQq0kMk2gyP
RLdNO6MUoY5uZinEvppTB0Up4NB7G3YdCxshw9nNcOe2ORB0ChXgPCKUxoXTXKRvQh35NtlTm68E
4vLwmsGgOP7hQ0vid2P5yWGnsSwjAjPJHiBpX31oqOgLNn4MigxKTgfkvwFAFpC8nSlMmY6jV+1q
6KxnZjZ8wv3ri41eHtTmW0sRUUROBmtW507Vvowi3E7dyElL04JYyO4aQZLByXmKBXA0VcQiPWzf
JWHZQU+28vQQwWERBdiz914fwJb0oda7Bpc9lL5I5/GyW/TcppZng9XQm5oRFOs7ZOYdof2exm8B
TmnCfcex1TbfU2wG5dMw+f/D3JUkt41k0at01B5uIDFHVHmBGZwnUcMGQVESZiSQmHGevkKfoC7W
j7JdJdmyqzrkRXFHkcpEJjP/8P7/7+eDsuEVcCflVkv2+piYKl2NFASh4r2MtG9WM4sDpJINvaso
R02CNujAtobudTJD/SKIpfKQzpQx2qdU8Tp13sizQd50uNIaOo7zYKCvgBRD2wsEtgIFd8C0QF65
pVRAmqV5AOmdU8lRwxwq6ZRnoxmo+kEeXEJheSat1aoPHX0kqHBReIuB6iJy4sDj5bPOHeVmJ9Oz
0uVzuXoaiwwI3oOczRt1nqT7KPaKFoBd2xgcgEtEjRFSGhdass5a7EIFKEN80hsc+pPQqUY1lIaa
IRsKcqgBCjvpCWyA1omiQ55qPmjgwN6qwAHz6hwGku52o8dFvcElnZX0syJ+VLICft6Z9M6oL7Vk
Q7UR1+8O5UVmn56YyJu9GMJSO1CVDw2VurGy1doNFDCCuyO7aTKXJDfQY1340A3rJH6Y6h6lHqkh
sQ3prBgtxMQzkf182AnlUedq9KjfifG6FDYS23GJS8hoASvpEo/wV6K2EOt7Ud7n5bKEWFIqv+n9
qnkSGLKexC0DcBZOutkNBwK7Vc7QFhLMFDG/AG5lAmW25eDINUA/UmuEQxz2btOs5TQwsnqOuIyR
Aw4VQt4ewP8g5oqrcZ0RDA8dt1EhMSUOMVEozliCtsXRmtEg9QucCKXexmoCHFKHLQ6rBaYHSzaM
XXXNgmqPaIuw5lPwiNZ+APlYNnYhWEQEe8nFgV2yeluGsdHW26p2s3YdlXvauYRzaoT+NPQNTa8D
aZUkaL0W3cJohvoWETTvvaDFBNYEuYHWg21tEHkDDD1MV0p1qJRtHqS2lh7axs7jBVdeMx3MF4nR
D3bPLxNwcWHP6A5+PqNzsfXFeKFlSyV3+srlBhASzCE3hvEmmIDJ3mRkG+IklatChW2ngadwmkHe
dmiSyA4am6uDCVUX8lYOajJwFWmXW1u2xiAYuNAFUE6YLyFzaTDvDxzqNMq7APcnRF3eZKjFKRR9
lR4a+IAILoLXDbcGEnkkJxIcACTw6E+VOE1yzmFOxNYgO6zwWbhM1YNCV71w4kKvj/2YW9LShiVD
Y4tHz+VGW8jitTj6YnKOijncqKYye2oJ6K4mZsaA6G9jRegnlq543o6jTU+MoFhkvTUeIjBQo1AD
mYUNNDeISxrOaaPSaOLUgtko8WYlmbV2FCWHlx8o/N9CdbKwMQi5Yt1jz7my4A/DLO338IPqwc2A
Ns05oIDjzYCMHMVUQs6QRxeV3MY4LCaJ98ZqL6rmMNm6CkT/jjAfHv8Qg6oEDbmcugcFN3r8Duv4
gYPBIQRoJS0tutQTCiepznxjQHePxGMEDCnG0Hpaek0Du+i8CtlNMM/KVV84aukE8Xbo7Ry1Sk+S
PFfJqm5NXXUI/JxsFosOQO4GMRW4f8RSJyMq/V7CYTH10eczu5UBHnstCBUvVtoTvMFS3wpwwumh
Gq4xTz45oXSqOV/VbtUEZbDSskJhpQrkyQ6LFdA6GZZnl1gFMl6GNfzSntljuoVKb9unkbdL3M9i
HYDrD95A19xfTFmU91AzSeaj/sTUG5FbkM5Ma9gxcOganDGmwbEGgWYAh34Mzqq+FwV2QaPQblsx
9drsgjtWr6cJebHzeJoz8EBmyTwIDPhXPTq6d9su85RiFgRrWm0HxDfCrgIGmVhxH1l94TfCWlG8
OF3XwbIX7KwAfpIcGWROtZS1Y1EdkQdgpMMcwR8ar2RxBqbsrLQGbsMlM4DKQe4hMsIVg8Gn1gV0
IKDNUW9TYg26peG4i5uIerG4IyNMfNWDFOKA9XPpuZFcysBP7rfZcnrKqKVnhhbsUnKcpvsIEwWe
yKP/5qysN4V8I/EGDWYdbOEoWYAgsCi3pJ2NORg+sPxypoUojSqPOZAAzUmQHE5mUnxd5Xd85aSV
LUS5mZBgo8EGKZJlM9olXQCb6VpQoaFgsTvRwJtgLkj6LB4eCD3IqKMVfZ5zeLC4TluZODhU0B5m
nJnSuEIqT1otYQgX6qKeHK5WDcLtaHSiTWTU0h0DW1Fm58k6bZfQzUz043Yeh8sm8Hp1BkdxWtbx
dU1manXTSeBJ9KelBpaCPUutgJym9kHiHCmpDH0SzTKgNjdBbUg3MX8v8yYCLhBiassb4FjMA0tE
MSQc1ps8XofTpgNaVJi1arEiNIveG8RVW5uKYCV3WeepoDtGvxnwYffeSPyaehUYIOlmSO6FcJeg
z7Bgw/rr1AU6lBiduNLmQ4c8stFPYOrmK0VzsnhFoh2PVm6iTyODK5yMc0fZKTqb4rF4t1aWjb5T
kfYYbZpgiQWC95EKV1zvi+1VATCGmohxS0BA8tMo7rr8Xm9t2M5ROFNnPUSOjKtJvLI8w2KZarSo
dSlSDAKExFU7C3FoTPhK3SoYChPMSfBaYDEWcCwCiwizND6Iml+lph4AAbJawU5rmxKzhuZsN7py
GDL4C17mqfwcX88qnw96m3AIfPG3dWQQ2HxroZ9LaLU8QpLcSIAsaQRIZB6ikWFih/JMb6yUWRfA
VvGayYKxJUYQIiYf3WYKInaG2K4HwFTqbS4nhrAMsp2uQCxmlho+8flcAQRAZhn6XzZWjJNN9pII
YtV839RGAo1R2CmYQTo7G8BGaqPRkBr60Tgr+is+dwDPNLLDIe4JkzRRHJhPOdD7aRmwZRvtWlx0
eZFGV61m8IhBZ67Yw/w2UsEuyaKmvipsBTIfuOteuurIoW+fovSmu6tF78KEL8HOcCtkc1Suol5J
9QG+bgVEeZc3HkVdJsLt9U7lNhEw76r0CdoYtnFr1Iqvab4oeCoFGB+4rLkHdUEOGJDjtxKzEvqQ
ynaWIiXQb5CeVyx0wb6UryJS71b7oFx220oHZLqEP1txTom2ka0Vhq5SwWiyeEQtuWQ+0X1SbbTq
pkC+hO6S60ngLTnbi2yhplY+rERtn8eKJ5WSL4c7PrAu/giCjIgtZwquem1zoPVK3Va3Ig8QYTdC
EFzci/oIz7zSfCJsxmFVQC2JCK8vS6CBTI1ngG3kQ6r7QC25YTQQD+uICGwdAKXF4+qgzWhqK/oB
8U4FPCGNCReuV728cITJj5lbjLDtAbSvpPEublC/6zbcIqhtSV5OwNL52hw1N1UeU2SHgb0UZY3Y
9cLQ6C1+9pZtaeK0oVvz1jg6aDnV5tscaMa0gd/Vcd4Yn0rOJ/cygcr1Qs2pMK8Gh1NZ9yKU9i5D
SizYDGAvd8hTsCqAe1W4gnXVICA9+SpnlyCBBWlS6mnarACCJUKtIOgSjYBfI5dTeZ+G82lcK5fI
EzBMTQaB/80lGhUApEw01SZBvglFeC73/SjZTEDYOENSy0psd0hfcdTMH1rUszooMoGmndyy7J1C
gHMw0rWurJqB3o4FcTittutxFRWI2fdeNqzzboXS2FXKFIh6yOgsBkkbHDGCWHQZxJJd5Eg4Tu6H
dt03kc3EDuD3VcTOaeAlveh0GnPieNeKSDxw9Cp3NUV8asKwgzUIlJJJ+06etSXKvRBPqqPbUQbi
TWpPAg2tIWc3nLTSy9QbS3I/ipUfyZxbCAdJDJdCABMxqs/Qtm2gzUot9KWhA0MNS42OP/T9RbeA
+3KSVy30fYmpefQxh9T0SXBXKTaLAH+IV5zkCMDcxnUdXpXM6STxkjZwJ0OjhwhqqJMGJ+2Jg1GN
RIiZ1CXg7YG5NWR2KUDjjldIiDGU8Fhxy4FUIYywyAT6eR0QPXOzjAGmErBhPCEHEDTeszScPlVs
/PtVe8r64694f6blyOIwar56+/FAgU7lv17+54/vfHz9Fv/yeUjr1JxevbGLJm7GbfvIxt1j3WbN
jz/9NDlaZ14G2tC4aA70myH+1peeF/Xdgf71+Pxch7F8/O2XM22L5vJ8YUyLXz5/5D/89ssl8/bf
3wz0vJgfDZCdsOb2ASPL2gcwSigKkXgwOeCFPPuMFuHnj4n8ARxcKkBptN65vJDujPle7OX3tuCb
h3pjm378nVcLOD3kcWHFdcPic/NyB8CeCCJUGWmQf2cfvhrmxT7oHwi4VFF88Wkbvt4H9YOEMnf0
WwVN0T94Hy79X967DyIvo3PzpTnY5fXVeZA+oK8w+oWryCv9Rx4EpNq+dwMIWgdrl+KFlxdB+SCK
OjgwxEu3bbw+bfQ/7yIgE/x969c+YIloGg3yqi8Lfb0PKlJuoamE//si/I3N+kNwmlGcPTzL1fix
fiGc//ILX2TKtwO8FpuvvneRsp9G/lPqfnwlK55F3osPv4jA52k+//vn9X0786u5vizqyx+9+JGd
2DkCs/5FEX1+ytUph3T24rjNTyiz+zTzReJ/kncS5N2fT/PbL6+e9cUJ+NHg+9OJPb49Og7Re0df
nE7F45dhXjw45Ml7h/ZOLPnOtuBWvnf03anMTm9vC2Tee0efnVj3xu95YWt479BH1HSfiof4zWe/
1FS8d4Lnn5Q7xqz9Mtafv6sMufve8f2H0/Poby/gJ5z4GQ0f39x9yPr3PvzhxJq3D6X8E27T8ZSF
bx9K+SdcqM3v/8267wz/E27Ukb55Yn7Cbdr8/h9WvDqNKhglUCj0ggn4Lw/mW2L7DxP3W2H+lZPw
vS9AnVwGPmePJ/bxfwAAAP//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012D1-06B5-4F30-BB27-799305EED8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CDD3C-C3F1-4544-8AD0-2CB63DE465C1}">
      <dgm:prSet custT="1"/>
      <dgm:spPr/>
      <dgm:t>
        <a:bodyPr/>
        <a:lstStyle/>
        <a:p>
          <a:r>
            <a:rPr lang="et-EE" sz="3000" b="0" dirty="0">
              <a:latin typeface="Rubik" panose="00000500000000000000" pitchFamily="2" charset="-79"/>
              <a:cs typeface="Rubik" panose="00000500000000000000" pitchFamily="2" charset="-79"/>
            </a:rPr>
            <a:t>Tartu Ülikooli kvaliteediga kõrghariduse andja piirkonnas juba 24 aastat</a:t>
          </a:r>
          <a:endParaRPr lang="en-US" sz="3000" b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8F88D289-745F-4AC4-A671-0576F7C4733B}" type="parTrans" cxnId="{AA964B79-CDAA-4EB6-8164-BA6F7BAC90B8}">
      <dgm:prSet/>
      <dgm:spPr/>
      <dgm:t>
        <a:bodyPr/>
        <a:lstStyle/>
        <a:p>
          <a:endParaRPr lang="en-US"/>
        </a:p>
      </dgm:t>
    </dgm:pt>
    <dgm:pt modelId="{565932B1-F635-4871-AF5C-4D1409FEDE8A}" type="sibTrans" cxnId="{AA964B79-CDAA-4EB6-8164-BA6F7BAC90B8}">
      <dgm:prSet/>
      <dgm:spPr/>
      <dgm:t>
        <a:bodyPr/>
        <a:lstStyle/>
        <a:p>
          <a:endParaRPr lang="en-US"/>
        </a:p>
      </dgm:t>
    </dgm:pt>
    <dgm:pt modelId="{6941A969-CC94-4615-A425-3969D215C1E2}">
      <dgm:prSet custT="1"/>
      <dgm:spPr/>
      <dgm:t>
        <a:bodyPr/>
        <a:lstStyle/>
        <a:p>
          <a:r>
            <a:rPr lang="et-EE" sz="3000" b="0" dirty="0">
              <a:latin typeface="Rubik" panose="00000500000000000000" pitchFamily="2" charset="-79"/>
              <a:cs typeface="Rubik" panose="00000500000000000000" pitchFamily="2" charset="-79"/>
            </a:rPr>
            <a:t>piirkonnale oluliste spetsialistide koolitaja</a:t>
          </a:r>
          <a:endParaRPr lang="en-US" sz="3000" b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354E958C-B8C3-494D-849B-6551F3AEE100}" type="parTrans" cxnId="{A6AF4176-16A8-493F-B5BF-100D5948CBA9}">
      <dgm:prSet/>
      <dgm:spPr/>
      <dgm:t>
        <a:bodyPr/>
        <a:lstStyle/>
        <a:p>
          <a:endParaRPr lang="en-US"/>
        </a:p>
      </dgm:t>
    </dgm:pt>
    <dgm:pt modelId="{1C166663-5A35-427C-AB09-F8EB37661C13}" type="sibTrans" cxnId="{A6AF4176-16A8-493F-B5BF-100D5948CBA9}">
      <dgm:prSet/>
      <dgm:spPr/>
      <dgm:t>
        <a:bodyPr/>
        <a:lstStyle/>
        <a:p>
          <a:endParaRPr lang="en-US"/>
        </a:p>
      </dgm:t>
    </dgm:pt>
    <dgm:pt modelId="{7973A414-300F-4BAC-BE49-449921AD44F5}">
      <dgm:prSet custT="1"/>
      <dgm:spPr/>
      <dgm:t>
        <a:bodyPr/>
        <a:lstStyle/>
        <a:p>
          <a:r>
            <a:rPr lang="et-EE" sz="3000" b="0" i="0" dirty="0"/>
            <a:t>mitmekeelse hariduse ja keeleõppe kompetentsikeskus</a:t>
          </a:r>
          <a:endParaRPr lang="en-US" sz="3000" b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62110E5D-FAF8-4938-9C23-AD35721DF6D8}" type="parTrans" cxnId="{939A14BE-9AC6-4244-8137-B096489E0EBB}">
      <dgm:prSet/>
      <dgm:spPr/>
      <dgm:t>
        <a:bodyPr/>
        <a:lstStyle/>
        <a:p>
          <a:endParaRPr lang="en-US"/>
        </a:p>
      </dgm:t>
    </dgm:pt>
    <dgm:pt modelId="{6CC73580-965C-463F-986B-A0FB969B60B7}" type="sibTrans" cxnId="{939A14BE-9AC6-4244-8137-B096489E0EBB}">
      <dgm:prSet/>
      <dgm:spPr/>
      <dgm:t>
        <a:bodyPr/>
        <a:lstStyle/>
        <a:p>
          <a:endParaRPr lang="en-US"/>
        </a:p>
      </dgm:t>
    </dgm:pt>
    <dgm:pt modelId="{AF1CA7A5-2B1E-4A75-8E69-7E5462E3D0D0}">
      <dgm:prSet custT="1"/>
      <dgm:spPr/>
      <dgm:t>
        <a:bodyPr/>
        <a:lstStyle/>
        <a:p>
          <a:r>
            <a:rPr lang="et-EE" sz="3000" b="0" dirty="0">
              <a:latin typeface="Rubik" panose="00000500000000000000" pitchFamily="2" charset="-79"/>
              <a:cs typeface="Rubik" panose="00000500000000000000" pitchFamily="2" charset="-79"/>
            </a:rPr>
            <a:t>ühiskondliku, kultuuri- ja majanduselu </a:t>
          </a:r>
          <a:r>
            <a:rPr lang="et-EE" sz="3000" b="0" dirty="0" err="1">
              <a:latin typeface="Rubik" panose="00000500000000000000" pitchFamily="2" charset="-79"/>
              <a:cs typeface="Rubik" panose="00000500000000000000" pitchFamily="2" charset="-79"/>
            </a:rPr>
            <a:t>mitmekesistaja</a:t>
          </a:r>
          <a:endParaRPr lang="en-US" sz="3000" b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ACAF3854-B04D-49D7-ACB1-31079EBDBE0B}" type="parTrans" cxnId="{8C4EF8F5-EAA8-49DB-8E92-498B768BA13A}">
      <dgm:prSet/>
      <dgm:spPr/>
      <dgm:t>
        <a:bodyPr/>
        <a:lstStyle/>
        <a:p>
          <a:endParaRPr lang="en-US"/>
        </a:p>
      </dgm:t>
    </dgm:pt>
    <dgm:pt modelId="{51BBEB75-F92A-4ABF-902A-D800C5951653}" type="sibTrans" cxnId="{8C4EF8F5-EAA8-49DB-8E92-498B768BA13A}">
      <dgm:prSet/>
      <dgm:spPr/>
      <dgm:t>
        <a:bodyPr/>
        <a:lstStyle/>
        <a:p>
          <a:endParaRPr lang="en-US"/>
        </a:p>
      </dgm:t>
    </dgm:pt>
    <dgm:pt modelId="{45B1D4E7-3A1A-48BE-96AF-868734CEF535}" type="pres">
      <dgm:prSet presAssocID="{E73012D1-06B5-4F30-BB27-799305EED8D9}" presName="vert0" presStyleCnt="0">
        <dgm:presLayoutVars>
          <dgm:dir/>
          <dgm:animOne val="branch"/>
          <dgm:animLvl val="lvl"/>
        </dgm:presLayoutVars>
      </dgm:prSet>
      <dgm:spPr/>
    </dgm:pt>
    <dgm:pt modelId="{4ED49BC6-8661-40E5-9369-E8D43DD954E0}" type="pres">
      <dgm:prSet presAssocID="{13FCDD3C-C3F1-4544-8AD0-2CB63DE465C1}" presName="thickLine" presStyleLbl="alignNode1" presStyleIdx="0" presStyleCnt="4"/>
      <dgm:spPr/>
    </dgm:pt>
    <dgm:pt modelId="{07CC8839-24F2-460F-9510-2D74126FB63E}" type="pres">
      <dgm:prSet presAssocID="{13FCDD3C-C3F1-4544-8AD0-2CB63DE465C1}" presName="horz1" presStyleCnt="0"/>
      <dgm:spPr/>
    </dgm:pt>
    <dgm:pt modelId="{F9527599-F4BE-48BD-8EFB-C4130D37EC3A}" type="pres">
      <dgm:prSet presAssocID="{13FCDD3C-C3F1-4544-8AD0-2CB63DE465C1}" presName="tx1" presStyleLbl="revTx" presStyleIdx="0" presStyleCnt="4" custLinFactNeighborX="-873" custLinFactNeighborY="-20282"/>
      <dgm:spPr/>
    </dgm:pt>
    <dgm:pt modelId="{D9176138-6133-4A64-BB47-4D8105A4D44D}" type="pres">
      <dgm:prSet presAssocID="{13FCDD3C-C3F1-4544-8AD0-2CB63DE465C1}" presName="vert1" presStyleCnt="0"/>
      <dgm:spPr/>
    </dgm:pt>
    <dgm:pt modelId="{3A2FFF58-C2C7-4104-AC29-3355A3DBDB45}" type="pres">
      <dgm:prSet presAssocID="{6941A969-CC94-4615-A425-3969D215C1E2}" presName="thickLine" presStyleLbl="alignNode1" presStyleIdx="1" presStyleCnt="4"/>
      <dgm:spPr/>
    </dgm:pt>
    <dgm:pt modelId="{7C53ACF4-B390-4940-B07A-FA78EEE6DF40}" type="pres">
      <dgm:prSet presAssocID="{6941A969-CC94-4615-A425-3969D215C1E2}" presName="horz1" presStyleCnt="0"/>
      <dgm:spPr/>
    </dgm:pt>
    <dgm:pt modelId="{16384D3F-60BC-4066-A5E8-E274EE666674}" type="pres">
      <dgm:prSet presAssocID="{6941A969-CC94-4615-A425-3969D215C1E2}" presName="tx1" presStyleLbl="revTx" presStyleIdx="1" presStyleCnt="4"/>
      <dgm:spPr/>
    </dgm:pt>
    <dgm:pt modelId="{9ECD00CB-7A4C-46A0-BB55-A80669CF7B87}" type="pres">
      <dgm:prSet presAssocID="{6941A969-CC94-4615-A425-3969D215C1E2}" presName="vert1" presStyleCnt="0"/>
      <dgm:spPr/>
    </dgm:pt>
    <dgm:pt modelId="{00A07F69-AD0C-4F37-9DE0-192FEBCE92E2}" type="pres">
      <dgm:prSet presAssocID="{7973A414-300F-4BAC-BE49-449921AD44F5}" presName="thickLine" presStyleLbl="alignNode1" presStyleIdx="2" presStyleCnt="4"/>
      <dgm:spPr/>
    </dgm:pt>
    <dgm:pt modelId="{807BD0A6-0B26-46E6-9D17-256248217BA8}" type="pres">
      <dgm:prSet presAssocID="{7973A414-300F-4BAC-BE49-449921AD44F5}" presName="horz1" presStyleCnt="0"/>
      <dgm:spPr/>
    </dgm:pt>
    <dgm:pt modelId="{5271C9E9-AF61-40C6-AF52-9BDA12BBD72D}" type="pres">
      <dgm:prSet presAssocID="{7973A414-300F-4BAC-BE49-449921AD44F5}" presName="tx1" presStyleLbl="revTx" presStyleIdx="2" presStyleCnt="4" custAng="0"/>
      <dgm:spPr/>
    </dgm:pt>
    <dgm:pt modelId="{57093C0D-BC0A-452E-A79D-A0115980D345}" type="pres">
      <dgm:prSet presAssocID="{7973A414-300F-4BAC-BE49-449921AD44F5}" presName="vert1" presStyleCnt="0"/>
      <dgm:spPr/>
    </dgm:pt>
    <dgm:pt modelId="{46B0F604-821E-4660-8786-8DFE12D6FD05}" type="pres">
      <dgm:prSet presAssocID="{AF1CA7A5-2B1E-4A75-8E69-7E5462E3D0D0}" presName="thickLine" presStyleLbl="alignNode1" presStyleIdx="3" presStyleCnt="4"/>
      <dgm:spPr/>
    </dgm:pt>
    <dgm:pt modelId="{59A7D3C0-F885-4DD3-B8C9-1B6DBB523DDE}" type="pres">
      <dgm:prSet presAssocID="{AF1CA7A5-2B1E-4A75-8E69-7E5462E3D0D0}" presName="horz1" presStyleCnt="0"/>
      <dgm:spPr/>
    </dgm:pt>
    <dgm:pt modelId="{6559475B-F39A-40D3-8ED1-67F397C3971C}" type="pres">
      <dgm:prSet presAssocID="{AF1CA7A5-2B1E-4A75-8E69-7E5462E3D0D0}" presName="tx1" presStyleLbl="revTx" presStyleIdx="3" presStyleCnt="4"/>
      <dgm:spPr/>
    </dgm:pt>
    <dgm:pt modelId="{72F34F9A-B956-45BA-8BD6-8401C0F66361}" type="pres">
      <dgm:prSet presAssocID="{AF1CA7A5-2B1E-4A75-8E69-7E5462E3D0D0}" presName="vert1" presStyleCnt="0"/>
      <dgm:spPr/>
    </dgm:pt>
  </dgm:ptLst>
  <dgm:cxnLst>
    <dgm:cxn modelId="{D09F5D53-50E5-4B89-AEBF-50DC5927BC33}" type="presOf" srcId="{13FCDD3C-C3F1-4544-8AD0-2CB63DE465C1}" destId="{F9527599-F4BE-48BD-8EFB-C4130D37EC3A}" srcOrd="0" destOrd="0" presId="urn:microsoft.com/office/officeart/2008/layout/LinedList"/>
    <dgm:cxn modelId="{A6AF4176-16A8-493F-B5BF-100D5948CBA9}" srcId="{E73012D1-06B5-4F30-BB27-799305EED8D9}" destId="{6941A969-CC94-4615-A425-3969D215C1E2}" srcOrd="1" destOrd="0" parTransId="{354E958C-B8C3-494D-849B-6551F3AEE100}" sibTransId="{1C166663-5A35-427C-AB09-F8EB37661C13}"/>
    <dgm:cxn modelId="{AA964B79-CDAA-4EB6-8164-BA6F7BAC90B8}" srcId="{E73012D1-06B5-4F30-BB27-799305EED8D9}" destId="{13FCDD3C-C3F1-4544-8AD0-2CB63DE465C1}" srcOrd="0" destOrd="0" parTransId="{8F88D289-745F-4AC4-A671-0576F7C4733B}" sibTransId="{565932B1-F635-4871-AF5C-4D1409FEDE8A}"/>
    <dgm:cxn modelId="{96227D8A-FDAA-4C36-874B-2E54610A97B5}" type="presOf" srcId="{E73012D1-06B5-4F30-BB27-799305EED8D9}" destId="{45B1D4E7-3A1A-48BE-96AF-868734CEF535}" srcOrd="0" destOrd="0" presId="urn:microsoft.com/office/officeart/2008/layout/LinedList"/>
    <dgm:cxn modelId="{3D6647B3-2BB0-4FED-A9CC-E28F316516B6}" type="presOf" srcId="{7973A414-300F-4BAC-BE49-449921AD44F5}" destId="{5271C9E9-AF61-40C6-AF52-9BDA12BBD72D}" srcOrd="0" destOrd="0" presId="urn:microsoft.com/office/officeart/2008/layout/LinedList"/>
    <dgm:cxn modelId="{939A14BE-9AC6-4244-8137-B096489E0EBB}" srcId="{E73012D1-06B5-4F30-BB27-799305EED8D9}" destId="{7973A414-300F-4BAC-BE49-449921AD44F5}" srcOrd="2" destOrd="0" parTransId="{62110E5D-FAF8-4938-9C23-AD35721DF6D8}" sibTransId="{6CC73580-965C-463F-986B-A0FB969B60B7}"/>
    <dgm:cxn modelId="{27C0E7D3-1A68-43B2-9E2E-324F829A25BF}" type="presOf" srcId="{AF1CA7A5-2B1E-4A75-8E69-7E5462E3D0D0}" destId="{6559475B-F39A-40D3-8ED1-67F397C3971C}" srcOrd="0" destOrd="0" presId="urn:microsoft.com/office/officeart/2008/layout/LinedList"/>
    <dgm:cxn modelId="{1A468CD6-BF7D-4DB7-92E3-7268E8D55FDB}" type="presOf" srcId="{6941A969-CC94-4615-A425-3969D215C1E2}" destId="{16384D3F-60BC-4066-A5E8-E274EE666674}" srcOrd="0" destOrd="0" presId="urn:microsoft.com/office/officeart/2008/layout/LinedList"/>
    <dgm:cxn modelId="{8C4EF8F5-EAA8-49DB-8E92-498B768BA13A}" srcId="{E73012D1-06B5-4F30-BB27-799305EED8D9}" destId="{AF1CA7A5-2B1E-4A75-8E69-7E5462E3D0D0}" srcOrd="3" destOrd="0" parTransId="{ACAF3854-B04D-49D7-ACB1-31079EBDBE0B}" sibTransId="{51BBEB75-F92A-4ABF-902A-D800C5951653}"/>
    <dgm:cxn modelId="{2E3AC37B-13CF-4914-9C25-19D3A2E6F1EA}" type="presParOf" srcId="{45B1D4E7-3A1A-48BE-96AF-868734CEF535}" destId="{4ED49BC6-8661-40E5-9369-E8D43DD954E0}" srcOrd="0" destOrd="0" presId="urn:microsoft.com/office/officeart/2008/layout/LinedList"/>
    <dgm:cxn modelId="{1BBBE6C5-262B-4BFA-B26D-612CFE98D861}" type="presParOf" srcId="{45B1D4E7-3A1A-48BE-96AF-868734CEF535}" destId="{07CC8839-24F2-460F-9510-2D74126FB63E}" srcOrd="1" destOrd="0" presId="urn:microsoft.com/office/officeart/2008/layout/LinedList"/>
    <dgm:cxn modelId="{F4EB687A-227F-4BE2-8932-9648DD8977C5}" type="presParOf" srcId="{07CC8839-24F2-460F-9510-2D74126FB63E}" destId="{F9527599-F4BE-48BD-8EFB-C4130D37EC3A}" srcOrd="0" destOrd="0" presId="urn:microsoft.com/office/officeart/2008/layout/LinedList"/>
    <dgm:cxn modelId="{9FE8273B-FDED-4DAC-8DC8-3E57EE090797}" type="presParOf" srcId="{07CC8839-24F2-460F-9510-2D74126FB63E}" destId="{D9176138-6133-4A64-BB47-4D8105A4D44D}" srcOrd="1" destOrd="0" presId="urn:microsoft.com/office/officeart/2008/layout/LinedList"/>
    <dgm:cxn modelId="{507A27B4-2234-4D7B-8FD0-EAAA23C0B545}" type="presParOf" srcId="{45B1D4E7-3A1A-48BE-96AF-868734CEF535}" destId="{3A2FFF58-C2C7-4104-AC29-3355A3DBDB45}" srcOrd="2" destOrd="0" presId="urn:microsoft.com/office/officeart/2008/layout/LinedList"/>
    <dgm:cxn modelId="{0FFCD84B-A9F2-4C45-8DA8-F17D9A425A2A}" type="presParOf" srcId="{45B1D4E7-3A1A-48BE-96AF-868734CEF535}" destId="{7C53ACF4-B390-4940-B07A-FA78EEE6DF40}" srcOrd="3" destOrd="0" presId="urn:microsoft.com/office/officeart/2008/layout/LinedList"/>
    <dgm:cxn modelId="{BABA84AD-BCC2-450A-B0D5-E50833BAE74B}" type="presParOf" srcId="{7C53ACF4-B390-4940-B07A-FA78EEE6DF40}" destId="{16384D3F-60BC-4066-A5E8-E274EE666674}" srcOrd="0" destOrd="0" presId="urn:microsoft.com/office/officeart/2008/layout/LinedList"/>
    <dgm:cxn modelId="{7C123B78-F362-4B2B-83F0-2A76D8B9999E}" type="presParOf" srcId="{7C53ACF4-B390-4940-B07A-FA78EEE6DF40}" destId="{9ECD00CB-7A4C-46A0-BB55-A80669CF7B87}" srcOrd="1" destOrd="0" presId="urn:microsoft.com/office/officeart/2008/layout/LinedList"/>
    <dgm:cxn modelId="{1DDE53E1-2344-4685-A528-1BB98B54E75F}" type="presParOf" srcId="{45B1D4E7-3A1A-48BE-96AF-868734CEF535}" destId="{00A07F69-AD0C-4F37-9DE0-192FEBCE92E2}" srcOrd="4" destOrd="0" presId="urn:microsoft.com/office/officeart/2008/layout/LinedList"/>
    <dgm:cxn modelId="{75B5AAD4-E9CC-4BDA-B2D1-BFDB0D3DF839}" type="presParOf" srcId="{45B1D4E7-3A1A-48BE-96AF-868734CEF535}" destId="{807BD0A6-0B26-46E6-9D17-256248217BA8}" srcOrd="5" destOrd="0" presId="urn:microsoft.com/office/officeart/2008/layout/LinedList"/>
    <dgm:cxn modelId="{A849761A-67C1-4367-ABC3-B60BE7DD3F2E}" type="presParOf" srcId="{807BD0A6-0B26-46E6-9D17-256248217BA8}" destId="{5271C9E9-AF61-40C6-AF52-9BDA12BBD72D}" srcOrd="0" destOrd="0" presId="urn:microsoft.com/office/officeart/2008/layout/LinedList"/>
    <dgm:cxn modelId="{2D95B681-3C31-4D55-B942-F0440E395DBC}" type="presParOf" srcId="{807BD0A6-0B26-46E6-9D17-256248217BA8}" destId="{57093C0D-BC0A-452E-A79D-A0115980D345}" srcOrd="1" destOrd="0" presId="urn:microsoft.com/office/officeart/2008/layout/LinedList"/>
    <dgm:cxn modelId="{32CE5E86-C177-4E02-B7E1-06FD4D8F100A}" type="presParOf" srcId="{45B1D4E7-3A1A-48BE-96AF-868734CEF535}" destId="{46B0F604-821E-4660-8786-8DFE12D6FD05}" srcOrd="6" destOrd="0" presId="urn:microsoft.com/office/officeart/2008/layout/LinedList"/>
    <dgm:cxn modelId="{C7054BA9-ECCC-43EF-A2DF-81DA3156AB1B}" type="presParOf" srcId="{45B1D4E7-3A1A-48BE-96AF-868734CEF535}" destId="{59A7D3C0-F885-4DD3-B8C9-1B6DBB523DDE}" srcOrd="7" destOrd="0" presId="urn:microsoft.com/office/officeart/2008/layout/LinedList"/>
    <dgm:cxn modelId="{93282D06-3EC4-4C00-BCF8-E7B382CABEB2}" type="presParOf" srcId="{59A7D3C0-F885-4DD3-B8C9-1B6DBB523DDE}" destId="{6559475B-F39A-40D3-8ED1-67F397C3971C}" srcOrd="0" destOrd="0" presId="urn:microsoft.com/office/officeart/2008/layout/LinedList"/>
    <dgm:cxn modelId="{C08435EE-91FD-4B99-9566-BB888CD549D8}" type="presParOf" srcId="{59A7D3C0-F885-4DD3-B8C9-1B6DBB523DDE}" destId="{72F34F9A-B956-45BA-8BD6-8401C0F663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46D81-5811-4CCE-9F7B-8F0C238116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A2304-7526-40CD-AD8B-5586D8DAA5EA}">
      <dgm:prSet/>
      <dgm:spPr/>
      <dgm:t>
        <a:bodyPr/>
        <a:lstStyle/>
        <a:p>
          <a:r>
            <a:rPr lang="et-EE" i="0" dirty="0">
              <a:latin typeface="Rubik" panose="00000500000000000000" pitchFamily="2" charset="-79"/>
              <a:cs typeface="Rubik" panose="00000500000000000000" pitchFamily="2" charset="-79"/>
            </a:rPr>
            <a:t>627 üliõpilast, neist päevaõppes 338 ja sessioonõppes 289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A7CE0D94-A008-4B4C-A1F4-B6D3F5E199BA}" type="parTrans" cxnId="{97B12A58-8B70-419D-92BC-57BFC19F664D}">
      <dgm:prSet/>
      <dgm:spPr/>
      <dgm:t>
        <a:bodyPr/>
        <a:lstStyle/>
        <a:p>
          <a:endParaRPr lang="en-US" i="0"/>
        </a:p>
      </dgm:t>
    </dgm:pt>
    <dgm:pt modelId="{721156F2-6D23-41FB-8830-319D27C0768B}" type="sibTrans" cxnId="{97B12A58-8B70-419D-92BC-57BFC19F664D}">
      <dgm:prSet/>
      <dgm:spPr/>
      <dgm:t>
        <a:bodyPr/>
        <a:lstStyle/>
        <a:p>
          <a:endParaRPr lang="en-US" i="0"/>
        </a:p>
      </dgm:t>
    </dgm:pt>
    <dgm:pt modelId="{A6610D43-8FA3-4977-B264-F6127BBEA38A}">
      <dgm:prSet/>
      <dgm:spPr/>
      <dgm:t>
        <a:bodyPr/>
        <a:lstStyle/>
        <a:p>
          <a:r>
            <a:rPr lang="et-EE" i="0" dirty="0">
              <a:latin typeface="Rubik" panose="00000500000000000000" pitchFamily="2" charset="-79"/>
              <a:cs typeface="Rubik" panose="00000500000000000000" pitchFamily="2" charset="-79"/>
            </a:rPr>
            <a:t>52 akadeemilist ja tugitöötajat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FCF46B4C-399E-4CFA-BC74-05BB8A7999DE}" type="parTrans" cxnId="{6DF21576-DF78-40DE-91B3-EC434EAE2F0D}">
      <dgm:prSet/>
      <dgm:spPr/>
      <dgm:t>
        <a:bodyPr/>
        <a:lstStyle/>
        <a:p>
          <a:endParaRPr lang="en-US" i="0"/>
        </a:p>
      </dgm:t>
    </dgm:pt>
    <dgm:pt modelId="{3DCE50E7-B2CE-4989-8366-24B33596CB20}" type="sibTrans" cxnId="{6DF21576-DF78-40DE-91B3-EC434EAE2F0D}">
      <dgm:prSet/>
      <dgm:spPr/>
      <dgm:t>
        <a:bodyPr/>
        <a:lstStyle/>
        <a:p>
          <a:endParaRPr lang="en-US" i="0"/>
        </a:p>
      </dgm:t>
    </dgm:pt>
    <dgm:pt modelId="{AFBEAA39-9167-441D-8C88-667AA4ACEABF}">
      <dgm:prSet/>
      <dgm:spPr/>
      <dgm:t>
        <a:bodyPr/>
        <a:lstStyle/>
        <a:p>
          <a:r>
            <a:rPr lang="et-EE" i="0" dirty="0">
              <a:latin typeface="Rubik" panose="00000500000000000000" pitchFamily="2" charset="-79"/>
              <a:cs typeface="Rubik" panose="00000500000000000000" pitchFamily="2" charset="-79"/>
            </a:rPr>
            <a:t>118 välisüliõpilast ehk 19% kõikidest üliõpilastest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4978CAF8-A936-4288-8EAC-3E5C09D2F10D}" type="parTrans" cxnId="{C16A35B3-99F0-42C9-B0E2-69B291922679}">
      <dgm:prSet/>
      <dgm:spPr/>
      <dgm:t>
        <a:bodyPr/>
        <a:lstStyle/>
        <a:p>
          <a:endParaRPr lang="et-EE" i="0"/>
        </a:p>
      </dgm:t>
    </dgm:pt>
    <dgm:pt modelId="{918B98B5-BB51-4E44-AA03-E879A000C15C}" type="sibTrans" cxnId="{C16A35B3-99F0-42C9-B0E2-69B291922679}">
      <dgm:prSet/>
      <dgm:spPr/>
      <dgm:t>
        <a:bodyPr/>
        <a:lstStyle/>
        <a:p>
          <a:endParaRPr lang="et-EE" i="0"/>
        </a:p>
      </dgm:t>
    </dgm:pt>
    <dgm:pt modelId="{C70730BF-83C6-42D2-9DBE-19EEE2409E1E}">
      <dgm:prSet/>
      <dgm:spPr/>
      <dgm:t>
        <a:bodyPr/>
        <a:lstStyle/>
        <a:p>
          <a:r>
            <a:rPr lang="et-EE" i="0" dirty="0">
              <a:latin typeface="Rubik" panose="00000500000000000000" pitchFamily="2" charset="-79"/>
              <a:cs typeface="Rubik" panose="00000500000000000000" pitchFamily="2" charset="-79"/>
            </a:rPr>
            <a:t>106 lõpetajat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C9E761A3-E9B5-4D6B-8664-D0494C365AB4}" type="parTrans" cxnId="{1F905B20-0425-4619-91C1-0B6F395225AA}">
      <dgm:prSet/>
      <dgm:spPr/>
      <dgm:t>
        <a:bodyPr/>
        <a:lstStyle/>
        <a:p>
          <a:endParaRPr lang="et-EE" i="0"/>
        </a:p>
      </dgm:t>
    </dgm:pt>
    <dgm:pt modelId="{AC1A6927-5F95-413E-820B-A6D0AE74621F}" type="sibTrans" cxnId="{1F905B20-0425-4619-91C1-0B6F395225AA}">
      <dgm:prSet/>
      <dgm:spPr/>
      <dgm:t>
        <a:bodyPr/>
        <a:lstStyle/>
        <a:p>
          <a:endParaRPr lang="et-EE" i="0"/>
        </a:p>
      </dgm:t>
    </dgm:pt>
    <dgm:pt modelId="{E3715CC4-9B9D-4830-990E-8B1DCE1953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Eelarve 2,44 M€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FFBF2E30-B55B-447C-9462-CA8381ED2722}" type="parTrans" cxnId="{25DC639B-6256-4B1E-A168-AE15D0CE3C14}">
      <dgm:prSet/>
      <dgm:spPr/>
      <dgm:t>
        <a:bodyPr/>
        <a:lstStyle/>
        <a:p>
          <a:endParaRPr lang="et-EE"/>
        </a:p>
      </dgm:t>
    </dgm:pt>
    <dgm:pt modelId="{AE96461A-D905-4E58-86E8-2E7AA0E48803}" type="sibTrans" cxnId="{25DC639B-6256-4B1E-A168-AE15D0CE3C14}">
      <dgm:prSet/>
      <dgm:spPr/>
      <dgm:t>
        <a:bodyPr/>
        <a:lstStyle/>
        <a:p>
          <a:endParaRPr lang="et-EE"/>
        </a:p>
      </dgm:t>
    </dgm:pt>
    <dgm:pt modelId="{D6B2BE77-31D3-4DAA-8ADD-5E6A6CE50506}">
      <dgm:prSet/>
      <dgm:spPr/>
      <dgm:t>
        <a:bodyPr/>
        <a:lstStyle/>
        <a:p>
          <a:r>
            <a:rPr lang="et-EE" i="0" dirty="0">
              <a:latin typeface="Rubik" panose="00000500000000000000" pitchFamily="2" charset="-79"/>
              <a:cs typeface="Rubik" panose="00000500000000000000" pitchFamily="2" charset="-79"/>
            </a:rPr>
            <a:t>251 uut üliõpilast, neist 42 uut välisüliõpilast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9C59D259-7346-4DE0-95F2-952378297240}" type="sibTrans" cxnId="{B57B4706-A6E0-4057-A521-C216759CEBA6}">
      <dgm:prSet/>
      <dgm:spPr/>
      <dgm:t>
        <a:bodyPr/>
        <a:lstStyle/>
        <a:p>
          <a:endParaRPr lang="en-US" i="0"/>
        </a:p>
      </dgm:t>
    </dgm:pt>
    <dgm:pt modelId="{DCAD90A2-536E-4314-977E-B48A6A470321}" type="parTrans" cxnId="{B57B4706-A6E0-4057-A521-C216759CEBA6}">
      <dgm:prSet/>
      <dgm:spPr/>
      <dgm:t>
        <a:bodyPr/>
        <a:lstStyle/>
        <a:p>
          <a:endParaRPr lang="en-US" i="0"/>
        </a:p>
      </dgm:t>
    </dgm:pt>
    <dgm:pt modelId="{525E7EC2-45C2-4329-9033-46D53CA6B4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ligi 2,5 miljoni euro mahus </a:t>
          </a:r>
          <a:r>
            <a:rPr lang="et-EE" dirty="0">
              <a:latin typeface="Calibri" panose="020F0502020204030204" pitchFamily="34" charset="0"/>
              <a:ea typeface="Calibri" panose="020F0502020204030204" pitchFamily="34" charset="0"/>
            </a:rPr>
            <a:t>rahvusvahelisi </a:t>
          </a:r>
          <a:r>
            <a:rPr lang="et-EE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projekte (arendustegevus, keeleõpe)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7C512372-22AA-4F4B-BADD-27A96508062C}" type="parTrans" cxnId="{C93214C0-7BB5-4AEA-AA10-9279E8CF79CF}">
      <dgm:prSet/>
      <dgm:spPr/>
      <dgm:t>
        <a:bodyPr/>
        <a:lstStyle/>
        <a:p>
          <a:endParaRPr lang="et-EE"/>
        </a:p>
      </dgm:t>
    </dgm:pt>
    <dgm:pt modelId="{4B4091D7-A83A-40E8-A271-4C6AF7FA6EBA}" type="sibTrans" cxnId="{C93214C0-7BB5-4AEA-AA10-9279E8CF79CF}">
      <dgm:prSet/>
      <dgm:spPr/>
      <dgm:t>
        <a:bodyPr/>
        <a:lstStyle/>
        <a:p>
          <a:endParaRPr lang="et-EE"/>
        </a:p>
      </dgm:t>
    </dgm:pt>
    <dgm:pt modelId="{69B873C3-7D3B-4C48-9EEC-03E5ADD4C5D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</a:rPr>
            <a:t>10</a:t>
          </a:r>
          <a:r>
            <a:rPr lang="et-EE">
              <a:latin typeface="Calibri" panose="020F0502020204030204" pitchFamily="34" charset="0"/>
              <a:ea typeface="Calibri" panose="020F0502020204030204" pitchFamily="34" charset="0"/>
            </a:rPr>
            <a:t> välispartnerit</a:t>
          </a: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</a:rPr>
            <a:t> Ukrainast, 8 Euroopast, 2 USA-st</a:t>
          </a:r>
          <a:endParaRPr lang="en-US" i="0" dirty="0">
            <a:latin typeface="Rubik" panose="00000500000000000000" pitchFamily="2" charset="-79"/>
            <a:cs typeface="Rubik" panose="00000500000000000000" pitchFamily="2" charset="-79"/>
          </a:endParaRPr>
        </a:p>
      </dgm:t>
    </dgm:pt>
    <dgm:pt modelId="{6688E3E9-4FEA-42A3-8515-E633A783D1AC}" type="parTrans" cxnId="{88053397-A00E-41B2-BA7C-08C2A97E1358}">
      <dgm:prSet/>
      <dgm:spPr/>
      <dgm:t>
        <a:bodyPr/>
        <a:lstStyle/>
        <a:p>
          <a:endParaRPr lang="et-EE"/>
        </a:p>
      </dgm:t>
    </dgm:pt>
    <dgm:pt modelId="{F781174D-C4B9-4ED6-AB87-2D1C550F2F64}" type="sibTrans" cxnId="{88053397-A00E-41B2-BA7C-08C2A97E1358}">
      <dgm:prSet/>
      <dgm:spPr/>
      <dgm:t>
        <a:bodyPr/>
        <a:lstStyle/>
        <a:p>
          <a:endParaRPr lang="et-EE"/>
        </a:p>
      </dgm:t>
    </dgm:pt>
    <dgm:pt modelId="{72DB4711-736D-41C5-A386-687FB67E4351}" type="pres">
      <dgm:prSet presAssocID="{77946D81-5811-4CCE-9F7B-8F0C23811692}" presName="vert0" presStyleCnt="0">
        <dgm:presLayoutVars>
          <dgm:dir/>
          <dgm:animOne val="branch"/>
          <dgm:animLvl val="lvl"/>
        </dgm:presLayoutVars>
      </dgm:prSet>
      <dgm:spPr/>
    </dgm:pt>
    <dgm:pt modelId="{5554FDFA-23DC-4F43-A23F-E8F5CF3300C0}" type="pres">
      <dgm:prSet presAssocID="{1B8A2304-7526-40CD-AD8B-5586D8DAA5EA}" presName="thickLine" presStyleLbl="alignNode1" presStyleIdx="0" presStyleCnt="8"/>
      <dgm:spPr/>
    </dgm:pt>
    <dgm:pt modelId="{94B08CFE-67E5-409C-AB34-A8ED7180ADF4}" type="pres">
      <dgm:prSet presAssocID="{1B8A2304-7526-40CD-AD8B-5586D8DAA5EA}" presName="horz1" presStyleCnt="0"/>
      <dgm:spPr/>
    </dgm:pt>
    <dgm:pt modelId="{E573DD62-F876-48DE-B708-9EE5B1E9664F}" type="pres">
      <dgm:prSet presAssocID="{1B8A2304-7526-40CD-AD8B-5586D8DAA5EA}" presName="tx1" presStyleLbl="revTx" presStyleIdx="0" presStyleCnt="8"/>
      <dgm:spPr/>
    </dgm:pt>
    <dgm:pt modelId="{20668E20-9CDB-4389-8B77-01073117D798}" type="pres">
      <dgm:prSet presAssocID="{1B8A2304-7526-40CD-AD8B-5586D8DAA5EA}" presName="vert1" presStyleCnt="0"/>
      <dgm:spPr/>
    </dgm:pt>
    <dgm:pt modelId="{3911650E-29C0-4A70-96D4-667BEFAD6C6D}" type="pres">
      <dgm:prSet presAssocID="{AFBEAA39-9167-441D-8C88-667AA4ACEABF}" presName="thickLine" presStyleLbl="alignNode1" presStyleIdx="1" presStyleCnt="8"/>
      <dgm:spPr/>
    </dgm:pt>
    <dgm:pt modelId="{EFAFF19D-3FC4-43C1-A9FD-5AF9C8F12F53}" type="pres">
      <dgm:prSet presAssocID="{AFBEAA39-9167-441D-8C88-667AA4ACEABF}" presName="horz1" presStyleCnt="0"/>
      <dgm:spPr/>
    </dgm:pt>
    <dgm:pt modelId="{08F68252-9237-49D4-90DB-E0707BF19A86}" type="pres">
      <dgm:prSet presAssocID="{AFBEAA39-9167-441D-8C88-667AA4ACEABF}" presName="tx1" presStyleLbl="revTx" presStyleIdx="1" presStyleCnt="8"/>
      <dgm:spPr/>
    </dgm:pt>
    <dgm:pt modelId="{9360C3E7-08E7-439B-89FD-E9874EE28473}" type="pres">
      <dgm:prSet presAssocID="{AFBEAA39-9167-441D-8C88-667AA4ACEABF}" presName="vert1" presStyleCnt="0"/>
      <dgm:spPr/>
    </dgm:pt>
    <dgm:pt modelId="{5D07FE11-7F6F-40C5-B09C-0D11FE4FA0EF}" type="pres">
      <dgm:prSet presAssocID="{D6B2BE77-31D3-4DAA-8ADD-5E6A6CE50506}" presName="thickLine" presStyleLbl="alignNode1" presStyleIdx="2" presStyleCnt="8"/>
      <dgm:spPr/>
    </dgm:pt>
    <dgm:pt modelId="{40584145-454F-499C-AF17-62B9F76C9952}" type="pres">
      <dgm:prSet presAssocID="{D6B2BE77-31D3-4DAA-8ADD-5E6A6CE50506}" presName="horz1" presStyleCnt="0"/>
      <dgm:spPr/>
    </dgm:pt>
    <dgm:pt modelId="{5D3EEB2A-1157-4042-81C3-A3AB1A7FD31B}" type="pres">
      <dgm:prSet presAssocID="{D6B2BE77-31D3-4DAA-8ADD-5E6A6CE50506}" presName="tx1" presStyleLbl="revTx" presStyleIdx="2" presStyleCnt="8"/>
      <dgm:spPr/>
    </dgm:pt>
    <dgm:pt modelId="{ED04E8CF-3F4B-4A56-B687-EB626FA1D730}" type="pres">
      <dgm:prSet presAssocID="{D6B2BE77-31D3-4DAA-8ADD-5E6A6CE50506}" presName="vert1" presStyleCnt="0"/>
      <dgm:spPr/>
    </dgm:pt>
    <dgm:pt modelId="{F2759F3B-9D81-471F-B867-22EDE6CC9D47}" type="pres">
      <dgm:prSet presAssocID="{C70730BF-83C6-42D2-9DBE-19EEE2409E1E}" presName="thickLine" presStyleLbl="alignNode1" presStyleIdx="3" presStyleCnt="8"/>
      <dgm:spPr/>
    </dgm:pt>
    <dgm:pt modelId="{CD24AF67-085E-463F-BEA9-2AF75D49D3FD}" type="pres">
      <dgm:prSet presAssocID="{C70730BF-83C6-42D2-9DBE-19EEE2409E1E}" presName="horz1" presStyleCnt="0"/>
      <dgm:spPr/>
    </dgm:pt>
    <dgm:pt modelId="{6925F3E2-3C14-4AAD-A800-3B4AAAA57B66}" type="pres">
      <dgm:prSet presAssocID="{C70730BF-83C6-42D2-9DBE-19EEE2409E1E}" presName="tx1" presStyleLbl="revTx" presStyleIdx="3" presStyleCnt="8"/>
      <dgm:spPr/>
    </dgm:pt>
    <dgm:pt modelId="{2FC2701F-6C81-43E9-9FA6-62AF9D5C55DB}" type="pres">
      <dgm:prSet presAssocID="{C70730BF-83C6-42D2-9DBE-19EEE2409E1E}" presName="vert1" presStyleCnt="0"/>
      <dgm:spPr/>
    </dgm:pt>
    <dgm:pt modelId="{656C90B0-CA26-4F19-970E-619D65CCB7AB}" type="pres">
      <dgm:prSet presAssocID="{A6610D43-8FA3-4977-B264-F6127BBEA38A}" presName="thickLine" presStyleLbl="alignNode1" presStyleIdx="4" presStyleCnt="8"/>
      <dgm:spPr/>
    </dgm:pt>
    <dgm:pt modelId="{2FD8E432-C026-48EE-8E29-7CAF3A4968C1}" type="pres">
      <dgm:prSet presAssocID="{A6610D43-8FA3-4977-B264-F6127BBEA38A}" presName="horz1" presStyleCnt="0"/>
      <dgm:spPr/>
    </dgm:pt>
    <dgm:pt modelId="{75CC1811-4842-44FA-BCC4-11F289DDB007}" type="pres">
      <dgm:prSet presAssocID="{A6610D43-8FA3-4977-B264-F6127BBEA38A}" presName="tx1" presStyleLbl="revTx" presStyleIdx="4" presStyleCnt="8"/>
      <dgm:spPr/>
    </dgm:pt>
    <dgm:pt modelId="{71453D48-7442-4F13-90A0-937598A25F14}" type="pres">
      <dgm:prSet presAssocID="{A6610D43-8FA3-4977-B264-F6127BBEA38A}" presName="vert1" presStyleCnt="0"/>
      <dgm:spPr/>
    </dgm:pt>
    <dgm:pt modelId="{45128FE7-E371-4199-AA8E-789974D164D9}" type="pres">
      <dgm:prSet presAssocID="{69B873C3-7D3B-4C48-9EEC-03E5ADD4C5D1}" presName="thickLine" presStyleLbl="alignNode1" presStyleIdx="5" presStyleCnt="8"/>
      <dgm:spPr/>
    </dgm:pt>
    <dgm:pt modelId="{E94276C3-1A0D-4B2B-A491-FF4AB0439E64}" type="pres">
      <dgm:prSet presAssocID="{69B873C3-7D3B-4C48-9EEC-03E5ADD4C5D1}" presName="horz1" presStyleCnt="0"/>
      <dgm:spPr/>
    </dgm:pt>
    <dgm:pt modelId="{732249B3-D3F3-43AB-9A56-18183D806497}" type="pres">
      <dgm:prSet presAssocID="{69B873C3-7D3B-4C48-9EEC-03E5ADD4C5D1}" presName="tx1" presStyleLbl="revTx" presStyleIdx="5" presStyleCnt="8"/>
      <dgm:spPr/>
    </dgm:pt>
    <dgm:pt modelId="{DD041A23-0827-4814-BDE2-A5112B5D295F}" type="pres">
      <dgm:prSet presAssocID="{69B873C3-7D3B-4C48-9EEC-03E5ADD4C5D1}" presName="vert1" presStyleCnt="0"/>
      <dgm:spPr/>
    </dgm:pt>
    <dgm:pt modelId="{CB3FB5B6-2383-4665-AE62-036BE31C66C5}" type="pres">
      <dgm:prSet presAssocID="{E3715CC4-9B9D-4830-990E-8B1DCE19538C}" presName="thickLine" presStyleLbl="alignNode1" presStyleIdx="6" presStyleCnt="8"/>
      <dgm:spPr/>
    </dgm:pt>
    <dgm:pt modelId="{E401386F-DD74-4BF5-906A-C890BF3A55F1}" type="pres">
      <dgm:prSet presAssocID="{E3715CC4-9B9D-4830-990E-8B1DCE19538C}" presName="horz1" presStyleCnt="0"/>
      <dgm:spPr/>
    </dgm:pt>
    <dgm:pt modelId="{0279E7A8-9F1E-4300-9828-1B0833BE5D2F}" type="pres">
      <dgm:prSet presAssocID="{E3715CC4-9B9D-4830-990E-8B1DCE19538C}" presName="tx1" presStyleLbl="revTx" presStyleIdx="6" presStyleCnt="8" custLinFactNeighborX="-450" custLinFactNeighborY="2371"/>
      <dgm:spPr/>
    </dgm:pt>
    <dgm:pt modelId="{5D72A185-DD36-4290-B5F2-A42249A1E1D6}" type="pres">
      <dgm:prSet presAssocID="{E3715CC4-9B9D-4830-990E-8B1DCE19538C}" presName="vert1" presStyleCnt="0"/>
      <dgm:spPr/>
    </dgm:pt>
    <dgm:pt modelId="{115C594A-DA1B-4E76-8E0C-CB95A6C89B34}" type="pres">
      <dgm:prSet presAssocID="{525E7EC2-45C2-4329-9033-46D53CA6B465}" presName="thickLine" presStyleLbl="alignNode1" presStyleIdx="7" presStyleCnt="8"/>
      <dgm:spPr/>
    </dgm:pt>
    <dgm:pt modelId="{C2B9F3EA-992E-418B-B362-EDBD34C4F416}" type="pres">
      <dgm:prSet presAssocID="{525E7EC2-45C2-4329-9033-46D53CA6B465}" presName="horz1" presStyleCnt="0"/>
      <dgm:spPr/>
    </dgm:pt>
    <dgm:pt modelId="{57C6CC30-FF71-46C7-8D42-805ADF83C66C}" type="pres">
      <dgm:prSet presAssocID="{525E7EC2-45C2-4329-9033-46D53CA6B465}" presName="tx1" presStyleLbl="revTx" presStyleIdx="7" presStyleCnt="8"/>
      <dgm:spPr/>
    </dgm:pt>
    <dgm:pt modelId="{4C47D75A-A968-48FD-B007-8FF92A64D944}" type="pres">
      <dgm:prSet presAssocID="{525E7EC2-45C2-4329-9033-46D53CA6B465}" presName="vert1" presStyleCnt="0"/>
      <dgm:spPr/>
    </dgm:pt>
  </dgm:ptLst>
  <dgm:cxnLst>
    <dgm:cxn modelId="{B57B4706-A6E0-4057-A521-C216759CEBA6}" srcId="{77946D81-5811-4CCE-9F7B-8F0C23811692}" destId="{D6B2BE77-31D3-4DAA-8ADD-5E6A6CE50506}" srcOrd="2" destOrd="0" parTransId="{DCAD90A2-536E-4314-977E-B48A6A470321}" sibTransId="{9C59D259-7346-4DE0-95F2-952378297240}"/>
    <dgm:cxn modelId="{5A814E13-0E62-47ED-9240-88B8737369F3}" type="presOf" srcId="{C70730BF-83C6-42D2-9DBE-19EEE2409E1E}" destId="{6925F3E2-3C14-4AAD-A800-3B4AAAA57B66}" srcOrd="0" destOrd="0" presId="urn:microsoft.com/office/officeart/2008/layout/LinedList"/>
    <dgm:cxn modelId="{0F387216-BB90-4ED1-8FD3-7A6A996407A0}" type="presOf" srcId="{A6610D43-8FA3-4977-B264-F6127BBEA38A}" destId="{75CC1811-4842-44FA-BCC4-11F289DDB007}" srcOrd="0" destOrd="0" presId="urn:microsoft.com/office/officeart/2008/layout/LinedList"/>
    <dgm:cxn modelId="{1F905B20-0425-4619-91C1-0B6F395225AA}" srcId="{77946D81-5811-4CCE-9F7B-8F0C23811692}" destId="{C70730BF-83C6-42D2-9DBE-19EEE2409E1E}" srcOrd="3" destOrd="0" parTransId="{C9E761A3-E9B5-4D6B-8664-D0494C365AB4}" sibTransId="{AC1A6927-5F95-413E-820B-A6D0AE74621F}"/>
    <dgm:cxn modelId="{E8B08E2F-8B3A-46FF-AE74-7D1070A3AA69}" type="presOf" srcId="{69B873C3-7D3B-4C48-9EEC-03E5ADD4C5D1}" destId="{732249B3-D3F3-43AB-9A56-18183D806497}" srcOrd="0" destOrd="0" presId="urn:microsoft.com/office/officeart/2008/layout/LinedList"/>
    <dgm:cxn modelId="{BBF1FD3D-EB88-49BE-A089-715AAC0867EA}" type="presOf" srcId="{77946D81-5811-4CCE-9F7B-8F0C23811692}" destId="{72DB4711-736D-41C5-A386-687FB67E4351}" srcOrd="0" destOrd="0" presId="urn:microsoft.com/office/officeart/2008/layout/LinedList"/>
    <dgm:cxn modelId="{011FCC3F-587D-4236-A584-C5F90C5CEC0C}" type="presOf" srcId="{E3715CC4-9B9D-4830-990E-8B1DCE19538C}" destId="{0279E7A8-9F1E-4300-9828-1B0833BE5D2F}" srcOrd="0" destOrd="0" presId="urn:microsoft.com/office/officeart/2008/layout/LinedList"/>
    <dgm:cxn modelId="{849D1B50-BE06-4555-A59D-A64B23BDB67B}" type="presOf" srcId="{525E7EC2-45C2-4329-9033-46D53CA6B465}" destId="{57C6CC30-FF71-46C7-8D42-805ADF83C66C}" srcOrd="0" destOrd="0" presId="urn:microsoft.com/office/officeart/2008/layout/LinedList"/>
    <dgm:cxn modelId="{6DF21576-DF78-40DE-91B3-EC434EAE2F0D}" srcId="{77946D81-5811-4CCE-9F7B-8F0C23811692}" destId="{A6610D43-8FA3-4977-B264-F6127BBEA38A}" srcOrd="4" destOrd="0" parTransId="{FCF46B4C-399E-4CFA-BC74-05BB8A7999DE}" sibTransId="{3DCE50E7-B2CE-4989-8366-24B33596CB20}"/>
    <dgm:cxn modelId="{97B12A58-8B70-419D-92BC-57BFC19F664D}" srcId="{77946D81-5811-4CCE-9F7B-8F0C23811692}" destId="{1B8A2304-7526-40CD-AD8B-5586D8DAA5EA}" srcOrd="0" destOrd="0" parTransId="{A7CE0D94-A008-4B4C-A1F4-B6D3F5E199BA}" sibTransId="{721156F2-6D23-41FB-8830-319D27C0768B}"/>
    <dgm:cxn modelId="{88053397-A00E-41B2-BA7C-08C2A97E1358}" srcId="{77946D81-5811-4CCE-9F7B-8F0C23811692}" destId="{69B873C3-7D3B-4C48-9EEC-03E5ADD4C5D1}" srcOrd="5" destOrd="0" parTransId="{6688E3E9-4FEA-42A3-8515-E633A783D1AC}" sibTransId="{F781174D-C4B9-4ED6-AB87-2D1C550F2F64}"/>
    <dgm:cxn modelId="{25DC639B-6256-4B1E-A168-AE15D0CE3C14}" srcId="{77946D81-5811-4CCE-9F7B-8F0C23811692}" destId="{E3715CC4-9B9D-4830-990E-8B1DCE19538C}" srcOrd="6" destOrd="0" parTransId="{FFBF2E30-B55B-447C-9462-CA8381ED2722}" sibTransId="{AE96461A-D905-4E58-86E8-2E7AA0E48803}"/>
    <dgm:cxn modelId="{C16A35B3-99F0-42C9-B0E2-69B291922679}" srcId="{77946D81-5811-4CCE-9F7B-8F0C23811692}" destId="{AFBEAA39-9167-441D-8C88-667AA4ACEABF}" srcOrd="1" destOrd="0" parTransId="{4978CAF8-A936-4288-8EAC-3E5C09D2F10D}" sibTransId="{918B98B5-BB51-4E44-AA03-E879A000C15C}"/>
    <dgm:cxn modelId="{5D2504BB-1BF8-46AD-A6AB-B4A2992C5FC4}" type="presOf" srcId="{AFBEAA39-9167-441D-8C88-667AA4ACEABF}" destId="{08F68252-9237-49D4-90DB-E0707BF19A86}" srcOrd="0" destOrd="0" presId="urn:microsoft.com/office/officeart/2008/layout/LinedList"/>
    <dgm:cxn modelId="{C93214C0-7BB5-4AEA-AA10-9279E8CF79CF}" srcId="{77946D81-5811-4CCE-9F7B-8F0C23811692}" destId="{525E7EC2-45C2-4329-9033-46D53CA6B465}" srcOrd="7" destOrd="0" parTransId="{7C512372-22AA-4F4B-BADD-27A96508062C}" sibTransId="{4B4091D7-A83A-40E8-A271-4C6AF7FA6EBA}"/>
    <dgm:cxn modelId="{61E648D0-BD33-4D80-AA26-15BA21ADD799}" type="presOf" srcId="{1B8A2304-7526-40CD-AD8B-5586D8DAA5EA}" destId="{E573DD62-F876-48DE-B708-9EE5B1E9664F}" srcOrd="0" destOrd="0" presId="urn:microsoft.com/office/officeart/2008/layout/LinedList"/>
    <dgm:cxn modelId="{6FD83CD6-9199-4CE6-96F3-028CC33FCA4F}" type="presOf" srcId="{D6B2BE77-31D3-4DAA-8ADD-5E6A6CE50506}" destId="{5D3EEB2A-1157-4042-81C3-A3AB1A7FD31B}" srcOrd="0" destOrd="0" presId="urn:microsoft.com/office/officeart/2008/layout/LinedList"/>
    <dgm:cxn modelId="{0C19D3FD-07BD-4B07-B13B-91B68F65E8D0}" type="presParOf" srcId="{72DB4711-736D-41C5-A386-687FB67E4351}" destId="{5554FDFA-23DC-4F43-A23F-E8F5CF3300C0}" srcOrd="0" destOrd="0" presId="urn:microsoft.com/office/officeart/2008/layout/LinedList"/>
    <dgm:cxn modelId="{D01D27BF-C4B7-42BF-B507-989EA49D65C2}" type="presParOf" srcId="{72DB4711-736D-41C5-A386-687FB67E4351}" destId="{94B08CFE-67E5-409C-AB34-A8ED7180ADF4}" srcOrd="1" destOrd="0" presId="urn:microsoft.com/office/officeart/2008/layout/LinedList"/>
    <dgm:cxn modelId="{271A0657-4739-476A-BB9B-96C7ACD76AFC}" type="presParOf" srcId="{94B08CFE-67E5-409C-AB34-A8ED7180ADF4}" destId="{E573DD62-F876-48DE-B708-9EE5B1E9664F}" srcOrd="0" destOrd="0" presId="urn:microsoft.com/office/officeart/2008/layout/LinedList"/>
    <dgm:cxn modelId="{B1B5047D-172D-4027-A169-71CECCCD2DFA}" type="presParOf" srcId="{94B08CFE-67E5-409C-AB34-A8ED7180ADF4}" destId="{20668E20-9CDB-4389-8B77-01073117D798}" srcOrd="1" destOrd="0" presId="urn:microsoft.com/office/officeart/2008/layout/LinedList"/>
    <dgm:cxn modelId="{37EBCFF4-9D31-43F6-9DF5-24FB22EEEE3A}" type="presParOf" srcId="{72DB4711-736D-41C5-A386-687FB67E4351}" destId="{3911650E-29C0-4A70-96D4-667BEFAD6C6D}" srcOrd="2" destOrd="0" presId="urn:microsoft.com/office/officeart/2008/layout/LinedList"/>
    <dgm:cxn modelId="{6DE7CA8A-5C82-4568-99FA-47717076BD27}" type="presParOf" srcId="{72DB4711-736D-41C5-A386-687FB67E4351}" destId="{EFAFF19D-3FC4-43C1-A9FD-5AF9C8F12F53}" srcOrd="3" destOrd="0" presId="urn:microsoft.com/office/officeart/2008/layout/LinedList"/>
    <dgm:cxn modelId="{DD55798C-BAA4-46D5-9694-8A62910E0EA4}" type="presParOf" srcId="{EFAFF19D-3FC4-43C1-A9FD-5AF9C8F12F53}" destId="{08F68252-9237-49D4-90DB-E0707BF19A86}" srcOrd="0" destOrd="0" presId="urn:microsoft.com/office/officeart/2008/layout/LinedList"/>
    <dgm:cxn modelId="{C05D6AD5-FC1D-4E96-BF9D-EBAE8FC19270}" type="presParOf" srcId="{EFAFF19D-3FC4-43C1-A9FD-5AF9C8F12F53}" destId="{9360C3E7-08E7-439B-89FD-E9874EE28473}" srcOrd="1" destOrd="0" presId="urn:microsoft.com/office/officeart/2008/layout/LinedList"/>
    <dgm:cxn modelId="{C221F225-1254-43EB-A972-C53AA00481AA}" type="presParOf" srcId="{72DB4711-736D-41C5-A386-687FB67E4351}" destId="{5D07FE11-7F6F-40C5-B09C-0D11FE4FA0EF}" srcOrd="4" destOrd="0" presId="urn:microsoft.com/office/officeart/2008/layout/LinedList"/>
    <dgm:cxn modelId="{AFCAF9C1-0FE2-449B-9318-DB79406F88C2}" type="presParOf" srcId="{72DB4711-736D-41C5-A386-687FB67E4351}" destId="{40584145-454F-499C-AF17-62B9F76C9952}" srcOrd="5" destOrd="0" presId="urn:microsoft.com/office/officeart/2008/layout/LinedList"/>
    <dgm:cxn modelId="{7B6161B2-87CE-49AA-9420-0BE6803BD0D7}" type="presParOf" srcId="{40584145-454F-499C-AF17-62B9F76C9952}" destId="{5D3EEB2A-1157-4042-81C3-A3AB1A7FD31B}" srcOrd="0" destOrd="0" presId="urn:microsoft.com/office/officeart/2008/layout/LinedList"/>
    <dgm:cxn modelId="{EA816F8E-5500-4045-9FF5-FAA9E863609F}" type="presParOf" srcId="{40584145-454F-499C-AF17-62B9F76C9952}" destId="{ED04E8CF-3F4B-4A56-B687-EB626FA1D730}" srcOrd="1" destOrd="0" presId="urn:microsoft.com/office/officeart/2008/layout/LinedList"/>
    <dgm:cxn modelId="{476D871D-9157-4F74-9937-59AF08C1FBF2}" type="presParOf" srcId="{72DB4711-736D-41C5-A386-687FB67E4351}" destId="{F2759F3B-9D81-471F-B867-22EDE6CC9D47}" srcOrd="6" destOrd="0" presId="urn:microsoft.com/office/officeart/2008/layout/LinedList"/>
    <dgm:cxn modelId="{D75BE31C-16A8-443F-B3A7-A53C4748DCCD}" type="presParOf" srcId="{72DB4711-736D-41C5-A386-687FB67E4351}" destId="{CD24AF67-085E-463F-BEA9-2AF75D49D3FD}" srcOrd="7" destOrd="0" presId="urn:microsoft.com/office/officeart/2008/layout/LinedList"/>
    <dgm:cxn modelId="{F9A56F20-E336-4FB0-9509-6E098F15A4DA}" type="presParOf" srcId="{CD24AF67-085E-463F-BEA9-2AF75D49D3FD}" destId="{6925F3E2-3C14-4AAD-A800-3B4AAAA57B66}" srcOrd="0" destOrd="0" presId="urn:microsoft.com/office/officeart/2008/layout/LinedList"/>
    <dgm:cxn modelId="{5BC6E3C2-3C5E-4D92-BE8C-2C54F4C3B731}" type="presParOf" srcId="{CD24AF67-085E-463F-BEA9-2AF75D49D3FD}" destId="{2FC2701F-6C81-43E9-9FA6-62AF9D5C55DB}" srcOrd="1" destOrd="0" presId="urn:microsoft.com/office/officeart/2008/layout/LinedList"/>
    <dgm:cxn modelId="{BE09F1DA-5E76-4E65-B054-A9E4919BC359}" type="presParOf" srcId="{72DB4711-736D-41C5-A386-687FB67E4351}" destId="{656C90B0-CA26-4F19-970E-619D65CCB7AB}" srcOrd="8" destOrd="0" presId="urn:microsoft.com/office/officeart/2008/layout/LinedList"/>
    <dgm:cxn modelId="{675D2363-613C-40C3-8659-C6B7F0CD974F}" type="presParOf" srcId="{72DB4711-736D-41C5-A386-687FB67E4351}" destId="{2FD8E432-C026-48EE-8E29-7CAF3A4968C1}" srcOrd="9" destOrd="0" presId="urn:microsoft.com/office/officeart/2008/layout/LinedList"/>
    <dgm:cxn modelId="{7E4AC2FF-42FA-48D7-BACF-C9C4FC5BED0F}" type="presParOf" srcId="{2FD8E432-C026-48EE-8E29-7CAF3A4968C1}" destId="{75CC1811-4842-44FA-BCC4-11F289DDB007}" srcOrd="0" destOrd="0" presId="urn:microsoft.com/office/officeart/2008/layout/LinedList"/>
    <dgm:cxn modelId="{3D0A3EF7-126D-4594-9709-E3A3A407CFB3}" type="presParOf" srcId="{2FD8E432-C026-48EE-8E29-7CAF3A4968C1}" destId="{71453D48-7442-4F13-90A0-937598A25F14}" srcOrd="1" destOrd="0" presId="urn:microsoft.com/office/officeart/2008/layout/LinedList"/>
    <dgm:cxn modelId="{998998B4-6368-4A11-973A-DD11E31EA900}" type="presParOf" srcId="{72DB4711-736D-41C5-A386-687FB67E4351}" destId="{45128FE7-E371-4199-AA8E-789974D164D9}" srcOrd="10" destOrd="0" presId="urn:microsoft.com/office/officeart/2008/layout/LinedList"/>
    <dgm:cxn modelId="{C3E05B02-92AA-486A-8882-84FA20145C98}" type="presParOf" srcId="{72DB4711-736D-41C5-A386-687FB67E4351}" destId="{E94276C3-1A0D-4B2B-A491-FF4AB0439E64}" srcOrd="11" destOrd="0" presId="urn:microsoft.com/office/officeart/2008/layout/LinedList"/>
    <dgm:cxn modelId="{0B395B32-D59F-45CC-B85F-F08A43F4BCB0}" type="presParOf" srcId="{E94276C3-1A0D-4B2B-A491-FF4AB0439E64}" destId="{732249B3-D3F3-43AB-9A56-18183D806497}" srcOrd="0" destOrd="0" presId="urn:microsoft.com/office/officeart/2008/layout/LinedList"/>
    <dgm:cxn modelId="{A28CB621-0904-4588-9555-C85AB58F504B}" type="presParOf" srcId="{E94276C3-1A0D-4B2B-A491-FF4AB0439E64}" destId="{DD041A23-0827-4814-BDE2-A5112B5D295F}" srcOrd="1" destOrd="0" presId="urn:microsoft.com/office/officeart/2008/layout/LinedList"/>
    <dgm:cxn modelId="{A8CE2B5F-4490-42B9-8372-5965165FF574}" type="presParOf" srcId="{72DB4711-736D-41C5-A386-687FB67E4351}" destId="{CB3FB5B6-2383-4665-AE62-036BE31C66C5}" srcOrd="12" destOrd="0" presId="urn:microsoft.com/office/officeart/2008/layout/LinedList"/>
    <dgm:cxn modelId="{116D7046-4E95-4498-A50F-E8566D6FDDC0}" type="presParOf" srcId="{72DB4711-736D-41C5-A386-687FB67E4351}" destId="{E401386F-DD74-4BF5-906A-C890BF3A55F1}" srcOrd="13" destOrd="0" presId="urn:microsoft.com/office/officeart/2008/layout/LinedList"/>
    <dgm:cxn modelId="{319B1252-DEE7-46F5-ABFD-477ED3C03D44}" type="presParOf" srcId="{E401386F-DD74-4BF5-906A-C890BF3A55F1}" destId="{0279E7A8-9F1E-4300-9828-1B0833BE5D2F}" srcOrd="0" destOrd="0" presId="urn:microsoft.com/office/officeart/2008/layout/LinedList"/>
    <dgm:cxn modelId="{D8DAE03B-567A-4A5E-941E-6576E5F2CE35}" type="presParOf" srcId="{E401386F-DD74-4BF5-906A-C890BF3A55F1}" destId="{5D72A185-DD36-4290-B5F2-A42249A1E1D6}" srcOrd="1" destOrd="0" presId="urn:microsoft.com/office/officeart/2008/layout/LinedList"/>
    <dgm:cxn modelId="{774822D1-DB8B-4B18-B825-60B8F1FF7241}" type="presParOf" srcId="{72DB4711-736D-41C5-A386-687FB67E4351}" destId="{115C594A-DA1B-4E76-8E0C-CB95A6C89B34}" srcOrd="14" destOrd="0" presId="urn:microsoft.com/office/officeart/2008/layout/LinedList"/>
    <dgm:cxn modelId="{8D8BF6F7-C1B7-4F2C-A6B0-EA8F4CEF7824}" type="presParOf" srcId="{72DB4711-736D-41C5-A386-687FB67E4351}" destId="{C2B9F3EA-992E-418B-B362-EDBD34C4F416}" srcOrd="15" destOrd="0" presId="urn:microsoft.com/office/officeart/2008/layout/LinedList"/>
    <dgm:cxn modelId="{BDC6AE1C-7FEC-4BE9-A210-D07E871F0A48}" type="presParOf" srcId="{C2B9F3EA-992E-418B-B362-EDBD34C4F416}" destId="{57C6CC30-FF71-46C7-8D42-805ADF83C66C}" srcOrd="0" destOrd="0" presId="urn:microsoft.com/office/officeart/2008/layout/LinedList"/>
    <dgm:cxn modelId="{69FDB804-B569-416D-87A3-A9643A27CF39}" type="presParOf" srcId="{C2B9F3EA-992E-418B-B362-EDBD34C4F416}" destId="{4C47D75A-A968-48FD-B007-8FF92A64D9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49BC6-8661-40E5-9369-E8D43DD954E0}">
      <dsp:nvSpPr>
        <dsp:cNvPr id="0" name=""/>
        <dsp:cNvSpPr/>
      </dsp:nvSpPr>
      <dsp:spPr>
        <a:xfrm>
          <a:off x="0" y="0"/>
          <a:ext cx="7328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7599-F4BE-48BD-8EFB-C4130D37EC3A}">
      <dsp:nvSpPr>
        <dsp:cNvPr id="0" name=""/>
        <dsp:cNvSpPr/>
      </dsp:nvSpPr>
      <dsp:spPr>
        <a:xfrm>
          <a:off x="0" y="0"/>
          <a:ext cx="7328124" cy="112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b="0" kern="1200" dirty="0">
              <a:latin typeface="Rubik" panose="00000500000000000000" pitchFamily="2" charset="-79"/>
              <a:cs typeface="Rubik" panose="00000500000000000000" pitchFamily="2" charset="-79"/>
            </a:rPr>
            <a:t>Tartu Ülikooli kvaliteediga kõrghariduse andja piirkonnas juba 24 aastat</a:t>
          </a:r>
          <a:endParaRPr lang="en-US" sz="3000" b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0"/>
        <a:ext cx="7328124" cy="1127080"/>
      </dsp:txXfrm>
    </dsp:sp>
    <dsp:sp modelId="{3A2FFF58-C2C7-4104-AC29-3355A3DBDB45}">
      <dsp:nvSpPr>
        <dsp:cNvPr id="0" name=""/>
        <dsp:cNvSpPr/>
      </dsp:nvSpPr>
      <dsp:spPr>
        <a:xfrm>
          <a:off x="0" y="1127080"/>
          <a:ext cx="7328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4D3F-60BC-4066-A5E8-E274EE666674}">
      <dsp:nvSpPr>
        <dsp:cNvPr id="0" name=""/>
        <dsp:cNvSpPr/>
      </dsp:nvSpPr>
      <dsp:spPr>
        <a:xfrm>
          <a:off x="0" y="1127080"/>
          <a:ext cx="7328124" cy="112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b="0" kern="1200" dirty="0">
              <a:latin typeface="Rubik" panose="00000500000000000000" pitchFamily="2" charset="-79"/>
              <a:cs typeface="Rubik" panose="00000500000000000000" pitchFamily="2" charset="-79"/>
            </a:rPr>
            <a:t>piirkonnale oluliste spetsialistide koolitaja</a:t>
          </a:r>
          <a:endParaRPr lang="en-US" sz="3000" b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1127080"/>
        <a:ext cx="7328124" cy="1127080"/>
      </dsp:txXfrm>
    </dsp:sp>
    <dsp:sp modelId="{00A07F69-AD0C-4F37-9DE0-192FEBCE92E2}">
      <dsp:nvSpPr>
        <dsp:cNvPr id="0" name=""/>
        <dsp:cNvSpPr/>
      </dsp:nvSpPr>
      <dsp:spPr>
        <a:xfrm>
          <a:off x="0" y="2254160"/>
          <a:ext cx="7328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1C9E9-AF61-40C6-AF52-9BDA12BBD72D}">
      <dsp:nvSpPr>
        <dsp:cNvPr id="0" name=""/>
        <dsp:cNvSpPr/>
      </dsp:nvSpPr>
      <dsp:spPr>
        <a:xfrm>
          <a:off x="0" y="2254160"/>
          <a:ext cx="7328124" cy="112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b="0" i="0" kern="1200" dirty="0"/>
            <a:t>mitmekeelse hariduse ja keeleõppe kompetentsikeskus</a:t>
          </a:r>
          <a:endParaRPr lang="en-US" sz="3000" b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2254160"/>
        <a:ext cx="7328124" cy="1127080"/>
      </dsp:txXfrm>
    </dsp:sp>
    <dsp:sp modelId="{46B0F604-821E-4660-8786-8DFE12D6FD05}">
      <dsp:nvSpPr>
        <dsp:cNvPr id="0" name=""/>
        <dsp:cNvSpPr/>
      </dsp:nvSpPr>
      <dsp:spPr>
        <a:xfrm>
          <a:off x="0" y="3381240"/>
          <a:ext cx="7328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9475B-F39A-40D3-8ED1-67F397C3971C}">
      <dsp:nvSpPr>
        <dsp:cNvPr id="0" name=""/>
        <dsp:cNvSpPr/>
      </dsp:nvSpPr>
      <dsp:spPr>
        <a:xfrm>
          <a:off x="0" y="3381240"/>
          <a:ext cx="7328124" cy="112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b="0" kern="1200" dirty="0">
              <a:latin typeface="Rubik" panose="00000500000000000000" pitchFamily="2" charset="-79"/>
              <a:cs typeface="Rubik" panose="00000500000000000000" pitchFamily="2" charset="-79"/>
            </a:rPr>
            <a:t>ühiskondliku, kultuuri- ja majanduselu </a:t>
          </a:r>
          <a:r>
            <a:rPr lang="et-EE" sz="3000" b="0" kern="1200" dirty="0" err="1">
              <a:latin typeface="Rubik" panose="00000500000000000000" pitchFamily="2" charset="-79"/>
              <a:cs typeface="Rubik" panose="00000500000000000000" pitchFamily="2" charset="-79"/>
            </a:rPr>
            <a:t>mitmekesistaja</a:t>
          </a:r>
          <a:endParaRPr lang="en-US" sz="3000" b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3381240"/>
        <a:ext cx="7328124" cy="1127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FDFA-23DC-4F43-A23F-E8F5CF3300C0}">
      <dsp:nvSpPr>
        <dsp:cNvPr id="0" name=""/>
        <dsp:cNvSpPr/>
      </dsp:nvSpPr>
      <dsp:spPr>
        <a:xfrm>
          <a:off x="0" y="0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3DD62-F876-48DE-B708-9EE5B1E9664F}">
      <dsp:nvSpPr>
        <dsp:cNvPr id="0" name=""/>
        <dsp:cNvSpPr/>
      </dsp:nvSpPr>
      <dsp:spPr>
        <a:xfrm>
          <a:off x="0" y="0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i="0" kern="1200" dirty="0">
              <a:latin typeface="Rubik" panose="00000500000000000000" pitchFamily="2" charset="-79"/>
              <a:cs typeface="Rubik" panose="00000500000000000000" pitchFamily="2" charset="-79"/>
            </a:rPr>
            <a:t>627 üliõpilast, neist päevaõppes 338 ja sessioonõppes 289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0"/>
        <a:ext cx="6553518" cy="725963"/>
      </dsp:txXfrm>
    </dsp:sp>
    <dsp:sp modelId="{3911650E-29C0-4A70-96D4-667BEFAD6C6D}">
      <dsp:nvSpPr>
        <dsp:cNvPr id="0" name=""/>
        <dsp:cNvSpPr/>
      </dsp:nvSpPr>
      <dsp:spPr>
        <a:xfrm>
          <a:off x="0" y="725963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68252-9237-49D4-90DB-E0707BF19A86}">
      <dsp:nvSpPr>
        <dsp:cNvPr id="0" name=""/>
        <dsp:cNvSpPr/>
      </dsp:nvSpPr>
      <dsp:spPr>
        <a:xfrm>
          <a:off x="0" y="725963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i="0" kern="1200" dirty="0">
              <a:latin typeface="Rubik" panose="00000500000000000000" pitchFamily="2" charset="-79"/>
              <a:cs typeface="Rubik" panose="00000500000000000000" pitchFamily="2" charset="-79"/>
            </a:rPr>
            <a:t>118 välisüliõpilast ehk 19% kõikidest üliõpilastest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725963"/>
        <a:ext cx="6553518" cy="725963"/>
      </dsp:txXfrm>
    </dsp:sp>
    <dsp:sp modelId="{5D07FE11-7F6F-40C5-B09C-0D11FE4FA0EF}">
      <dsp:nvSpPr>
        <dsp:cNvPr id="0" name=""/>
        <dsp:cNvSpPr/>
      </dsp:nvSpPr>
      <dsp:spPr>
        <a:xfrm>
          <a:off x="0" y="1451927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EEB2A-1157-4042-81C3-A3AB1A7FD31B}">
      <dsp:nvSpPr>
        <dsp:cNvPr id="0" name=""/>
        <dsp:cNvSpPr/>
      </dsp:nvSpPr>
      <dsp:spPr>
        <a:xfrm>
          <a:off x="0" y="1451927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i="0" kern="1200" dirty="0">
              <a:latin typeface="Rubik" panose="00000500000000000000" pitchFamily="2" charset="-79"/>
              <a:cs typeface="Rubik" panose="00000500000000000000" pitchFamily="2" charset="-79"/>
            </a:rPr>
            <a:t>251 uut üliõpilast, neist 42 uut välisüliõpilast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1451927"/>
        <a:ext cx="6553518" cy="725963"/>
      </dsp:txXfrm>
    </dsp:sp>
    <dsp:sp modelId="{F2759F3B-9D81-471F-B867-22EDE6CC9D47}">
      <dsp:nvSpPr>
        <dsp:cNvPr id="0" name=""/>
        <dsp:cNvSpPr/>
      </dsp:nvSpPr>
      <dsp:spPr>
        <a:xfrm>
          <a:off x="0" y="2177891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5F3E2-3C14-4AAD-A800-3B4AAAA57B66}">
      <dsp:nvSpPr>
        <dsp:cNvPr id="0" name=""/>
        <dsp:cNvSpPr/>
      </dsp:nvSpPr>
      <dsp:spPr>
        <a:xfrm>
          <a:off x="0" y="2177891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i="0" kern="1200" dirty="0">
              <a:latin typeface="Rubik" panose="00000500000000000000" pitchFamily="2" charset="-79"/>
              <a:cs typeface="Rubik" panose="00000500000000000000" pitchFamily="2" charset="-79"/>
            </a:rPr>
            <a:t>106 lõpetajat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2177891"/>
        <a:ext cx="6553518" cy="725963"/>
      </dsp:txXfrm>
    </dsp:sp>
    <dsp:sp modelId="{656C90B0-CA26-4F19-970E-619D65CCB7AB}">
      <dsp:nvSpPr>
        <dsp:cNvPr id="0" name=""/>
        <dsp:cNvSpPr/>
      </dsp:nvSpPr>
      <dsp:spPr>
        <a:xfrm>
          <a:off x="0" y="2903854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C1811-4842-44FA-BCC4-11F289DDB007}">
      <dsp:nvSpPr>
        <dsp:cNvPr id="0" name=""/>
        <dsp:cNvSpPr/>
      </dsp:nvSpPr>
      <dsp:spPr>
        <a:xfrm>
          <a:off x="0" y="2903854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i="0" kern="1200" dirty="0">
              <a:latin typeface="Rubik" panose="00000500000000000000" pitchFamily="2" charset="-79"/>
              <a:cs typeface="Rubik" panose="00000500000000000000" pitchFamily="2" charset="-79"/>
            </a:rPr>
            <a:t>52 akadeemilist ja tugitöötajat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2903854"/>
        <a:ext cx="6553518" cy="725963"/>
      </dsp:txXfrm>
    </dsp:sp>
    <dsp:sp modelId="{45128FE7-E371-4199-AA8E-789974D164D9}">
      <dsp:nvSpPr>
        <dsp:cNvPr id="0" name=""/>
        <dsp:cNvSpPr/>
      </dsp:nvSpPr>
      <dsp:spPr>
        <a:xfrm>
          <a:off x="0" y="3629818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249B3-D3F3-43AB-9A56-18183D806497}">
      <dsp:nvSpPr>
        <dsp:cNvPr id="0" name=""/>
        <dsp:cNvSpPr/>
      </dsp:nvSpPr>
      <dsp:spPr>
        <a:xfrm>
          <a:off x="0" y="3629818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10</a:t>
          </a:r>
          <a:r>
            <a:rPr lang="et-EE" sz="2000" kern="1200">
              <a:latin typeface="Calibri" panose="020F0502020204030204" pitchFamily="34" charset="0"/>
              <a:ea typeface="Calibri" panose="020F0502020204030204" pitchFamily="34" charset="0"/>
            </a:rPr>
            <a:t> välispartnerit</a:t>
          </a:r>
          <a:r>
            <a:rPr lang="en-US" sz="2000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 Ukrainast, 8 Euroopast, 2 USA-st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3629818"/>
        <a:ext cx="6553518" cy="725963"/>
      </dsp:txXfrm>
    </dsp:sp>
    <dsp:sp modelId="{CB3FB5B6-2383-4665-AE62-036BE31C66C5}">
      <dsp:nvSpPr>
        <dsp:cNvPr id="0" name=""/>
        <dsp:cNvSpPr/>
      </dsp:nvSpPr>
      <dsp:spPr>
        <a:xfrm>
          <a:off x="0" y="4355782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9E7A8-9F1E-4300-9828-1B0833BE5D2F}">
      <dsp:nvSpPr>
        <dsp:cNvPr id="0" name=""/>
        <dsp:cNvSpPr/>
      </dsp:nvSpPr>
      <dsp:spPr>
        <a:xfrm>
          <a:off x="0" y="4372995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20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Eelarve 2,44 M€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4372995"/>
        <a:ext cx="6553518" cy="725963"/>
      </dsp:txXfrm>
    </dsp:sp>
    <dsp:sp modelId="{115C594A-DA1B-4E76-8E0C-CB95A6C89B34}">
      <dsp:nvSpPr>
        <dsp:cNvPr id="0" name=""/>
        <dsp:cNvSpPr/>
      </dsp:nvSpPr>
      <dsp:spPr>
        <a:xfrm>
          <a:off x="0" y="5081746"/>
          <a:ext cx="6553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CC30-FF71-46C7-8D42-805ADF83C66C}">
      <dsp:nvSpPr>
        <dsp:cNvPr id="0" name=""/>
        <dsp:cNvSpPr/>
      </dsp:nvSpPr>
      <dsp:spPr>
        <a:xfrm>
          <a:off x="0" y="5081746"/>
          <a:ext cx="6553518" cy="7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20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ligi 2,5 miljoni euro mahus </a:t>
          </a:r>
          <a:r>
            <a:rPr lang="et-EE" sz="2000" kern="1200" dirty="0">
              <a:latin typeface="Calibri" panose="020F0502020204030204" pitchFamily="34" charset="0"/>
              <a:ea typeface="Calibri" panose="020F0502020204030204" pitchFamily="34" charset="0"/>
            </a:rPr>
            <a:t>rahvusvahelisi </a:t>
          </a:r>
          <a:r>
            <a:rPr lang="et-EE" sz="20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projekte (arendustegevus, keeleõpe)</a:t>
          </a:r>
          <a:endParaRPr lang="en-US" sz="2000" i="0" kern="1200" dirty="0">
            <a:latin typeface="Rubik" panose="00000500000000000000" pitchFamily="2" charset="-79"/>
            <a:cs typeface="Rubik" panose="00000500000000000000" pitchFamily="2" charset="-79"/>
          </a:endParaRPr>
        </a:p>
      </dsp:txBody>
      <dsp:txXfrm>
        <a:off x="0" y="5081746"/>
        <a:ext cx="6553518" cy="7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11.40-11.50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11.40-11.50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2022 on uuenenud juhtkond, naasmine majja ja elu normaliseerumine pärast </a:t>
            </a: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covidit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777BB-602A-4124-BBA3-1C4AA19106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6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11.25-11.40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nimi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Rubik" panose="00000500000000000000" pitchFamily="2" charset="-79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amet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nimi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Rubik" panose="00000500000000000000" pitchFamily="2" charset="-79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amet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nimi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Rubik" panose="00000500000000000000" pitchFamily="2" charset="-79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/>
              <a:t>Sinu amet</a:t>
            </a:r>
            <a:endParaRPr lang="en-US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ubik" panose="00000500000000000000" pitchFamily="2" charset="-79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ubik" panose="00000500000000000000" pitchFamily="2" charset="-79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ubik" panose="00000500000000000000" pitchFamily="2" charset="-79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ubik" panose="00000500000000000000" pitchFamily="2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llege@narva.ut.e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BB38E-37F0-4099-9E14-30415241E9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1B3B3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B1B3B3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EED92F-7644-49BB-8DFB-FEE781C434E7}"/>
              </a:ext>
            </a:extLst>
          </p:cNvPr>
          <p:cNvSpPr txBox="1">
            <a:spLocks/>
          </p:cNvSpPr>
          <p:nvPr/>
        </p:nvSpPr>
        <p:spPr bwMode="auto">
          <a:xfrm>
            <a:off x="5410200" y="4251325"/>
            <a:ext cx="63246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/>
              <a:t>Indrek Reimand, </a:t>
            </a:r>
          </a:p>
          <a:p>
            <a:r>
              <a:rPr lang="et-EE" sz="2000" dirty="0"/>
              <a:t>TÜ Narva kolledži direktor</a:t>
            </a: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1600" dirty="0">
              <a:solidFill>
                <a:srgbClr val="333333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1600" dirty="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23. August 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2023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5A7A8263-B342-D103-49A4-9506FFC06021}"/>
              </a:ext>
            </a:extLst>
          </p:cNvPr>
          <p:cNvSpPr txBox="1">
            <a:spLocks/>
          </p:cNvSpPr>
          <p:nvPr/>
        </p:nvSpPr>
        <p:spPr bwMode="auto">
          <a:xfrm>
            <a:off x="5410200" y="851999"/>
            <a:ext cx="6095998" cy="26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9pPr>
          </a:lstStyle>
          <a:p>
            <a:r>
              <a:rPr lang="et-EE" sz="4800" dirty="0"/>
              <a:t>K</a:t>
            </a:r>
            <a:r>
              <a:rPr lang="en-US" sz="4800" dirty="0" err="1"/>
              <a:t>olledži</a:t>
            </a:r>
            <a:r>
              <a:rPr lang="et-EE" sz="4800" dirty="0"/>
              <a:t> roll</a:t>
            </a:r>
          </a:p>
          <a:p>
            <a:r>
              <a:rPr lang="et-EE" sz="4800" dirty="0"/>
              <a:t>Narvas ja Ida-Virumaal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88DD099-467B-A68D-C86C-F8B3055595C2}"/>
              </a:ext>
            </a:extLst>
          </p:cNvPr>
          <p:cNvSpPr/>
          <p:nvPr/>
        </p:nvSpPr>
        <p:spPr>
          <a:xfrm>
            <a:off x="152400" y="194463"/>
            <a:ext cx="3581400" cy="1481937"/>
          </a:xfrm>
          <a:prstGeom prst="rect">
            <a:avLst/>
          </a:prstGeom>
          <a:solidFill>
            <a:srgbClr val="2C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Rubik" panose="00000500000000000000" pitchFamily="2" charset="-79"/>
            </a:endParaRPr>
          </a:p>
        </p:txBody>
      </p:sp>
      <p:pic>
        <p:nvPicPr>
          <p:cNvPr id="11" name="Pilt 10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E1F3717C-9D9F-F617-9A24-F132891B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8" y="609600"/>
            <a:ext cx="2862632" cy="8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3E536CAC-9D7D-EE4C-D142-0F162934B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3810000" cy="5486400"/>
          </a:xfrm>
        </p:spPr>
        <p:txBody>
          <a:bodyPr/>
          <a:lstStyle/>
          <a:p>
            <a:pPr marL="0" indent="0">
              <a:buNone/>
            </a:pPr>
            <a:endParaRPr lang="et-EE" sz="4200" b="1" dirty="0">
              <a:cs typeface="Rubik"/>
            </a:endParaRPr>
          </a:p>
          <a:p>
            <a:pPr marL="0" indent="0">
              <a:buNone/>
            </a:pPr>
            <a:r>
              <a:rPr lang="et-EE" sz="4200" b="1" dirty="0">
                <a:cs typeface="Rubik"/>
              </a:rPr>
              <a:t>Aitäh!</a:t>
            </a:r>
          </a:p>
          <a:p>
            <a:pPr marL="0" indent="0">
              <a:buNone/>
            </a:pPr>
            <a:endParaRPr lang="et-EE" sz="4200" b="1" dirty="0">
              <a:cs typeface="Rubik"/>
            </a:endParaRPr>
          </a:p>
          <a:p>
            <a:pPr marL="0" indent="0">
              <a:buNone/>
            </a:pPr>
            <a:endParaRPr lang="et-EE" sz="4200" b="1" dirty="0">
              <a:cs typeface="Rubik"/>
            </a:endParaRPr>
          </a:p>
          <a:p>
            <a:pPr marL="0" indent="0">
              <a:buNone/>
            </a:pPr>
            <a:endParaRPr lang="et-EE" sz="4200" b="1" dirty="0">
              <a:cs typeface="Rubik"/>
            </a:endParaRPr>
          </a:p>
          <a:p>
            <a:pPr marL="0" indent="0">
              <a:buNone/>
            </a:pPr>
            <a:endParaRPr lang="et-EE" sz="2000" dirty="0">
              <a:cs typeface="Rubik"/>
              <a:hlinkClick r:id="rId2"/>
            </a:endParaRPr>
          </a:p>
          <a:p>
            <a:pPr marL="0" indent="0">
              <a:buNone/>
            </a:pPr>
            <a:r>
              <a:rPr lang="et-EE" sz="2000" dirty="0">
                <a:cs typeface="Rubik"/>
                <a:hlinkClick r:id="rId2"/>
              </a:rPr>
              <a:t>college@narva.ut.ee</a:t>
            </a:r>
            <a:r>
              <a:rPr lang="et-EE" sz="2000" dirty="0">
                <a:cs typeface="Rubik"/>
              </a:rPr>
              <a:t> </a:t>
            </a:r>
          </a:p>
          <a:p>
            <a:pPr marL="0" indent="0">
              <a:buNone/>
            </a:pPr>
            <a:r>
              <a:rPr lang="et-EE" sz="2000" dirty="0">
                <a:cs typeface="Rubik"/>
              </a:rPr>
              <a:t>740 1900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2C5696"/>
                </a:solidFill>
                <a:cs typeface="Rubik"/>
              </a:rPr>
              <a:t>narva.ut.ee</a:t>
            </a:r>
            <a:br>
              <a:rPr lang="et-EE" b="1" dirty="0">
                <a:cs typeface="Rubik"/>
              </a:rPr>
            </a:br>
            <a:endParaRPr lang="et-EE" b="1" dirty="0">
              <a:cs typeface="Rubik"/>
            </a:endParaRPr>
          </a:p>
          <a:p>
            <a:pPr marL="0" indent="0">
              <a:buNone/>
            </a:pPr>
            <a:endParaRPr lang="et-EE" sz="2000" dirty="0">
              <a:cs typeface="Rubik"/>
            </a:endParaRPr>
          </a:p>
          <a:p>
            <a:pPr marL="0" indent="0">
              <a:buNone/>
            </a:pPr>
            <a:br>
              <a:rPr lang="et-EE" sz="2000" b="1" dirty="0"/>
            </a:br>
            <a:endParaRPr lang="et-EE" sz="2000" dirty="0"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46265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21CB-0855-384F-8B62-B6FABC2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90" y="548640"/>
            <a:ext cx="381766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3800" dirty="0"/>
              <a:t>Kõrgharidus-poliitika </a:t>
            </a:r>
            <a:br>
              <a:rPr lang="et-EE" sz="3800" dirty="0"/>
            </a:br>
            <a:r>
              <a:rPr lang="et-EE" sz="3800" dirty="0"/>
              <a:t>peamised eesmärgid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3A53E-2C4A-4F44-8698-E3B33252F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Kättesaadavus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 </a:t>
            </a:r>
            <a:endParaRPr lang="et-E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Rubik" panose="00000500000000000000"/>
            </a:endParaRP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Üliõpilaste osakaal ühiskonnagruppide kaupa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Kvaliteet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Maine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Teadusnäitajad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Efektiivsus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Hind lõpetaja kohta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ED051-F070-5F0E-B4E7-75C2B3F48DFF}"/>
              </a:ext>
            </a:extLst>
          </p:cNvPr>
          <p:cNvSpPr txBox="1"/>
          <p:nvPr/>
        </p:nvSpPr>
        <p:spPr>
          <a:xfrm>
            <a:off x="2067687" y="5931386"/>
            <a:ext cx="781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i="1" dirty="0"/>
              <a:t>Ei jäta just palju ruumi regionaalsetele kolledžitele</a:t>
            </a:r>
            <a:endParaRPr lang="en-US" sz="2400" i="1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5981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21CB-0855-384F-8B62-B6FABC2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90" y="548640"/>
            <a:ext cx="381766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3800" dirty="0"/>
              <a:t>Kolledžite väärtus on regionaalne!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3A53E-2C4A-4F44-8698-E3B33252F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Pakub kvalifitseeritud tööjõudu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Mis arvestab kohalikku vajadust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Targad ja hästi tasustatud töökohad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hoiavad inimesi ja mitmesugust tegevust maakonnas</a:t>
            </a:r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Rubik" panose="00000500000000000000"/>
            </a:endParaRP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Hoiab </a:t>
            </a:r>
            <a:r>
              <a:rPr lang="et-EE" b="1" dirty="0"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ja toob u</a:t>
            </a: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usi elanikke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… </a:t>
            </a: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jäävad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 ja tulevad piirkonda õppima ja </a:t>
            </a: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tööle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, vananemine pidurdub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Majanduslik jalajälg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Teenused ja investeeringud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Lahendused ja innovatsioon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Valdkondlik ekspertiis, T&amp;A projektid, konverentsid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b="1" dirty="0">
                <a:latin typeface="Calibri" panose="020F0502020204030204" pitchFamily="34" charset="0"/>
                <a:ea typeface="Calibri" panose="020F0502020204030204" pitchFamily="34" charset="0"/>
                <a:cs typeface="Rubik" panose="00000500000000000000"/>
              </a:rPr>
              <a:t>Maineloome</a:t>
            </a:r>
          </a:p>
        </p:txBody>
      </p:sp>
    </p:spTree>
    <p:extLst>
      <p:ext uri="{BB962C8B-B14F-4D97-AF65-F5344CB8AC3E}">
        <p14:creationId xmlns:p14="http://schemas.microsoft.com/office/powerpoint/2010/main" val="15902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ext Placeholder 4">
            <a:extLst>
              <a:ext uri="{FF2B5EF4-FFF2-40B4-BE49-F238E27FC236}">
                <a16:creationId xmlns:a16="http://schemas.microsoft.com/office/drawing/2014/main" id="{8F1AFAFF-93B9-1BC6-F1BB-E59C69B7D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120703"/>
              </p:ext>
            </p:extLst>
          </p:nvPr>
        </p:nvGraphicFramePr>
        <p:xfrm>
          <a:off x="3962400" y="1688488"/>
          <a:ext cx="7328124" cy="450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CCEB1DE-40E7-4653-BCE9-69C9055D19D0}"/>
              </a:ext>
            </a:extLst>
          </p:cNvPr>
          <p:cNvSpPr/>
          <p:nvPr/>
        </p:nvSpPr>
        <p:spPr>
          <a:xfrm>
            <a:off x="-1752600" y="-609599"/>
            <a:ext cx="13944600" cy="205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+mn-cs"/>
            </a:endParaRP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C7DFB333-66AB-DEF4-D500-FF35C98F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67692"/>
            <a:ext cx="7772400" cy="1385972"/>
          </a:xfrm>
        </p:spPr>
        <p:txBody>
          <a:bodyPr/>
          <a:lstStyle/>
          <a:p>
            <a:r>
              <a:rPr lang="et-EE" sz="4200" dirty="0"/>
              <a:t>Narva kolledž on</a:t>
            </a:r>
          </a:p>
        </p:txBody>
      </p:sp>
      <p:pic>
        <p:nvPicPr>
          <p:cNvPr id="11" name="Pildi kohatäide 10" descr="Pilt, millel on kujutatud väljas, sammastik&#10;&#10;Kirjeldus on genereeritud automaatselt">
            <a:extLst>
              <a:ext uri="{FF2B5EF4-FFF2-40B4-BE49-F238E27FC236}">
                <a16:creationId xmlns:a16="http://schemas.microsoft.com/office/drawing/2014/main" id="{E2122311-6E25-6D54-FE4C-357729EFAB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r="27213"/>
          <a:stretch>
            <a:fillRect/>
          </a:stretch>
        </p:blipFill>
        <p:spPr>
          <a:xfrm>
            <a:off x="-815463" y="567692"/>
            <a:ext cx="4333587" cy="6341202"/>
          </a:xfrm>
        </p:spPr>
      </p:pic>
    </p:spTree>
    <p:extLst>
      <p:ext uri="{BB962C8B-B14F-4D97-AF65-F5344CB8AC3E}">
        <p14:creationId xmlns:p14="http://schemas.microsoft.com/office/powerpoint/2010/main" val="343265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9FEF38D-3F04-2042-BD11-F3130135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48640"/>
            <a:ext cx="3719732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2022/23 </a:t>
            </a:r>
            <a:r>
              <a:rPr lang="et-EE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õ-a</a:t>
            </a:r>
            <a:r>
              <a:rPr lang="et-EE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numbrites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graphicFrame>
        <p:nvGraphicFramePr>
          <p:cNvPr id="53" name="Text Placeholder 10">
            <a:extLst>
              <a:ext uri="{FF2B5EF4-FFF2-40B4-BE49-F238E27FC236}">
                <a16:creationId xmlns:a16="http://schemas.microsoft.com/office/drawing/2014/main" id="{E41071DC-97E4-8509-D2AE-4240E73C6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657039"/>
              </p:ext>
            </p:extLst>
          </p:nvPr>
        </p:nvGraphicFramePr>
        <p:xfrm>
          <a:off x="5164484" y="548640"/>
          <a:ext cx="6553518" cy="580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232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CBC974-3692-4F41-A5AB-F04791B9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2400" b="1" dirty="0"/>
              <a:t>49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%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üliõpilasi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pärit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Ida-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Virumaalt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i kohatäide 2">
            <a:extLst>
              <a:ext uri="{FF2B5EF4-FFF2-40B4-BE49-F238E27FC236}">
                <a16:creationId xmlns:a16="http://schemas.microsoft.com/office/drawing/2014/main" id="{197099CE-B684-0DC3-C710-A247CBFCE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929" y="2251588"/>
            <a:ext cx="3505494" cy="3977146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1900" dirty="0">
                <a:latin typeface="+mn-lt"/>
              </a:rPr>
              <a:t>Ida-</a:t>
            </a:r>
            <a:r>
              <a:rPr lang="en-US" sz="1900" dirty="0" err="1">
                <a:latin typeface="+mn-lt"/>
              </a:rPr>
              <a:t>Virumaa</a:t>
            </a:r>
            <a:r>
              <a:rPr lang="et-EE" sz="1900" dirty="0">
                <a:latin typeface="+mn-lt"/>
              </a:rPr>
              <a:t>	49</a:t>
            </a:r>
            <a:r>
              <a:rPr lang="en-US" sz="1900" dirty="0">
                <a:latin typeface="+mn-lt"/>
              </a:rPr>
              <a:t>%</a:t>
            </a:r>
          </a:p>
          <a:p>
            <a:pPr eaLnBrk="1" hangingPunct="1"/>
            <a:r>
              <a:rPr lang="en-US" sz="1900" dirty="0" err="1">
                <a:latin typeface="+mn-lt"/>
              </a:rPr>
              <a:t>Harjumaa</a:t>
            </a:r>
            <a:r>
              <a:rPr lang="et-EE" sz="1900" dirty="0">
                <a:latin typeface="+mn-lt"/>
              </a:rPr>
              <a:t>	16</a:t>
            </a:r>
            <a:r>
              <a:rPr lang="en-US" sz="1900" dirty="0">
                <a:latin typeface="+mn-lt"/>
              </a:rPr>
              <a:t>%</a:t>
            </a:r>
          </a:p>
          <a:p>
            <a:pPr eaLnBrk="1" hangingPunct="1"/>
            <a:r>
              <a:rPr lang="en-US" sz="1900" dirty="0">
                <a:latin typeface="+mn-lt"/>
              </a:rPr>
              <a:t>Tartumaa</a:t>
            </a:r>
            <a:r>
              <a:rPr lang="et-EE" sz="1900" dirty="0">
                <a:latin typeface="+mn-lt"/>
              </a:rPr>
              <a:t>	6</a:t>
            </a:r>
            <a:r>
              <a:rPr lang="en-US" sz="1900" dirty="0">
                <a:latin typeface="+mn-lt"/>
              </a:rPr>
              <a:t>%</a:t>
            </a:r>
          </a:p>
          <a:p>
            <a:pPr eaLnBrk="1" hangingPunct="1"/>
            <a:r>
              <a:rPr lang="en-US" sz="1900" dirty="0" err="1">
                <a:latin typeface="+mn-lt"/>
              </a:rPr>
              <a:t>Lääne-Virumaa</a:t>
            </a:r>
            <a:r>
              <a:rPr lang="et-EE" sz="1900" dirty="0">
                <a:latin typeface="+mn-lt"/>
              </a:rPr>
              <a:t>	5</a:t>
            </a:r>
            <a:r>
              <a:rPr lang="en-US" sz="1900" dirty="0">
                <a:latin typeface="+mn-lt"/>
              </a:rPr>
              <a:t>%</a:t>
            </a:r>
          </a:p>
          <a:p>
            <a:pPr eaLnBrk="1" hangingPunct="1"/>
            <a:r>
              <a:rPr lang="en-US" sz="1900" dirty="0" err="1">
                <a:latin typeface="+mn-lt"/>
              </a:rPr>
              <a:t>Mujalt</a:t>
            </a:r>
            <a:r>
              <a:rPr lang="et-EE" sz="1900" dirty="0">
                <a:latin typeface="+mn-lt"/>
              </a:rPr>
              <a:t> Eestist	5</a:t>
            </a:r>
            <a:r>
              <a:rPr lang="en-US" sz="1900" dirty="0">
                <a:latin typeface="+mn-lt"/>
              </a:rPr>
              <a:t>%</a:t>
            </a:r>
            <a:endParaRPr lang="et-EE" sz="1900" dirty="0">
              <a:latin typeface="+mn-lt"/>
            </a:endParaRPr>
          </a:p>
          <a:p>
            <a:pPr eaLnBrk="1" hangingPunct="1"/>
            <a:br>
              <a:rPr lang="et-EE" sz="1900" dirty="0">
                <a:effectLst/>
                <a:latin typeface="+mn-lt"/>
              </a:rPr>
            </a:br>
            <a:r>
              <a:rPr lang="et-EE" sz="1900" dirty="0">
                <a:effectLst/>
                <a:latin typeface="+mn-lt"/>
              </a:rPr>
              <a:t>Välisriikidest	19%</a:t>
            </a:r>
            <a:endParaRPr lang="en-US" sz="1900" dirty="0">
              <a:effectLst/>
              <a:latin typeface="+mn-lt"/>
            </a:endParaRPr>
          </a:p>
          <a:p>
            <a:pPr eaLnBrk="1" hangingPunct="1"/>
            <a:br>
              <a:rPr lang="et-EE" sz="2200" i="1" dirty="0">
                <a:latin typeface="+mn-lt"/>
              </a:rPr>
            </a:br>
            <a:endParaRPr lang="et-EE" sz="2200" i="1" dirty="0">
              <a:latin typeface="+mn-lt"/>
            </a:endParaRPr>
          </a:p>
          <a:p>
            <a:pPr algn="r" eaLnBrk="1" hangingPunct="1"/>
            <a:br>
              <a:rPr lang="et-EE" sz="1400" b="1" i="1" dirty="0">
                <a:effectLst/>
              </a:rPr>
            </a:br>
            <a:endParaRPr lang="et-EE" sz="1400" b="1" i="1" dirty="0">
              <a:effectLst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i="1" dirty="0"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b="1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b="1" i="1" dirty="0">
              <a:effectLst/>
              <a:latin typeface="+mn-lt"/>
            </a:endParaRPr>
          </a:p>
          <a:p>
            <a:pPr indent="-228600" eaLnBrk="1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b="1" i="1" dirty="0">
              <a:effectLst/>
              <a:latin typeface="+mn-lt"/>
            </a:endParaRPr>
          </a:p>
          <a:p>
            <a:pPr indent="-228600" eaLnBrk="1" hangingPunct="1"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Diagramm 2">
                <a:extLst>
                  <a:ext uri="{FF2B5EF4-FFF2-40B4-BE49-F238E27FC236}">
                    <a16:creationId xmlns:a16="http://schemas.microsoft.com/office/drawing/2014/main" id="{8FAB86F8-AB3C-3F21-97E5-1A314868CB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75915554"/>
                  </p:ext>
                </p:extLst>
              </p:nvPr>
            </p:nvGraphicFramePr>
            <p:xfrm>
              <a:off x="5366658" y="1475014"/>
              <a:ext cx="6176414" cy="40875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Diagramm 2">
                <a:extLst>
                  <a:ext uri="{FF2B5EF4-FFF2-40B4-BE49-F238E27FC236}">
                    <a16:creationId xmlns:a16="http://schemas.microsoft.com/office/drawing/2014/main" id="{8FAB86F8-AB3C-3F21-97E5-1A314868CB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658" y="1475014"/>
                <a:ext cx="6176414" cy="40875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00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6B27FD3-054B-9F2E-76AE-10CF478DE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770" y="1905000"/>
            <a:ext cx="9457812" cy="38146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>
                <a:latin typeface="Calibri" panose="020F0502020204030204" pitchFamily="34" charset="0"/>
                <a:ea typeface="Calibri" panose="020F0502020204030204" pitchFamily="34" charset="0"/>
              </a:rPr>
              <a:t>Uurimis</a:t>
            </a:r>
            <a:r>
              <a:rPr lang="et-E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suunad on lõimitud aine- ja keeleõpe, mitmekeelsus ja -kultuurilisus, eesti ja slaavi rahvaste ja kultuuridevahelised kontaktid, pedagoogika ning kirjandus- ja keeleteadus.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t-EE">
                <a:latin typeface="Calibri" panose="020F0502020204030204" pitchFamily="34" charset="0"/>
                <a:ea typeface="Calibri" panose="020F0502020204030204" pitchFamily="34" charset="0"/>
              </a:rPr>
              <a:t> välispartnerit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Ukrainast, 8 Euroopast, 2 USA-st</a:t>
            </a:r>
            <a:endParaRPr lang="et-E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2,5 milj euro mahus </a:t>
            </a:r>
            <a:r>
              <a:rPr lang="et-EE">
                <a:latin typeface="Calibri" panose="020F0502020204030204" pitchFamily="34" charset="0"/>
                <a:ea typeface="Calibri" panose="020F0502020204030204" pitchFamily="34" charset="0"/>
              </a:rPr>
              <a:t>rahvusvahelisi </a:t>
            </a:r>
            <a:r>
              <a:rPr lang="et-E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projekte (arendustegevus, keeleõpe)</a:t>
            </a:r>
            <a:endParaRPr lang="et-E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>
                <a:latin typeface="Calibri" panose="020F0502020204030204" pitchFamily="34" charset="0"/>
                <a:ea typeface="Calibri" panose="020F0502020204030204" pitchFamily="34" charset="0"/>
              </a:rPr>
              <a:t>Narva on r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</a:rPr>
              <a:t>ahvusvaheliselt </a:t>
            </a:r>
            <a:r>
              <a:rPr lang="et-EE">
                <a:latin typeface="Calibri" panose="020F0502020204030204" pitchFamily="34" charset="0"/>
                <a:ea typeface="Calibri" panose="020F0502020204030204" pitchFamily="34" charset="0"/>
              </a:rPr>
              <a:t>väga 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</a:rPr>
              <a:t>hinnatud keskkond vene keele õppimiseks</a:t>
            </a:r>
            <a:endParaRPr lang="et-EE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D012490-324F-4C94-01BC-A1073957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512484"/>
            <a:ext cx="10482943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Teadus- ja arendustegevus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842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FA6F3619-A081-B9D9-C1AD-AD55FBA2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90525"/>
            <a:ext cx="7543800" cy="1325563"/>
          </a:xfrm>
        </p:spPr>
        <p:txBody>
          <a:bodyPr/>
          <a:lstStyle/>
          <a:p>
            <a:r>
              <a:rPr lang="et-EE" sz="4200" dirty="0"/>
              <a:t>Kultuur ja kogukond</a:t>
            </a:r>
          </a:p>
        </p:txBody>
      </p:sp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40D2F546-527D-A34C-DA65-2A058BE2E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8300" y="1847460"/>
            <a:ext cx="7543800" cy="45025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Konverentsi- ja ürituskeskus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Turismiobjekt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Narva Jazz </a:t>
            </a:r>
            <a:r>
              <a:rPr lang="et-EE" dirty="0" err="1">
                <a:cs typeface="Rubik"/>
              </a:rPr>
              <a:t>Club’i</a:t>
            </a:r>
            <a:r>
              <a:rPr lang="et-EE" dirty="0">
                <a:cs typeface="Rubik"/>
              </a:rPr>
              <a:t> tegevus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Näitused kunstigaleriis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Eesti Filharmoonia Kammerkoori kontsert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>
                <a:cs typeface="Rubik"/>
              </a:rPr>
              <a:t>Väärikate ülikool </a:t>
            </a:r>
            <a:br>
              <a:rPr lang="et-EE" dirty="0">
                <a:cs typeface="Rubik"/>
              </a:rPr>
            </a:br>
            <a:endParaRPr lang="et-EE" dirty="0">
              <a:cs typeface="Rubik"/>
            </a:endParaRPr>
          </a:p>
        </p:txBody>
      </p:sp>
      <p:pic>
        <p:nvPicPr>
          <p:cNvPr id="11" name="Pildi kohatäide 10" descr="Pilt, millel on kujutatud isik, pood&#10;&#10;Kirjeldus on genereeritud automaatselt">
            <a:extLst>
              <a:ext uri="{FF2B5EF4-FFF2-40B4-BE49-F238E27FC236}">
                <a16:creationId xmlns:a16="http://schemas.microsoft.com/office/drawing/2014/main" id="{92E9C5BF-B20E-0293-E7A3-DD9CDD4DCC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1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77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21CB-0855-384F-8B62-B6FABC2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90" y="548640"/>
            <a:ext cx="381766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t-EE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Kolledž kui Narva ühendaja muu Eestiga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ubik" panose="00000500000000000000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3A53E-2C4A-4F44-8698-E3B33252F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dirty="0"/>
              <a:t>Eesti riigi tugipunkt Ida-Virus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r>
              <a:rPr lang="et-EE" dirty="0"/>
              <a:t>Intellektuaalne, poliitiliselt neutraalne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dirty="0"/>
              <a:t>Eesti keele ja kultuuri platvorm </a:t>
            </a:r>
          </a:p>
          <a:p>
            <a:pPr marL="800100" lvl="1" indent="-228600" eaLnBrk="1" hangingPunct="1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dirty="0"/>
              <a:t>Eestikeelsele haridusele ülemineku nõustaja / toetaja</a:t>
            </a:r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228600" eaLnBrk="1" hangingPunct="1">
              <a:buFont typeface="Arial" panose="020B0604020202020204" pitchFamily="34" charset="0"/>
              <a:buChar char="•"/>
            </a:pPr>
            <a:r>
              <a:rPr lang="et-EE" dirty="0"/>
              <a:t>Poliitikute kasvulava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D50F8-D21E-1EF5-F854-9A2B07837783}"/>
              </a:ext>
            </a:extLst>
          </p:cNvPr>
          <p:cNvSpPr txBox="1"/>
          <p:nvPr/>
        </p:nvSpPr>
        <p:spPr>
          <a:xfrm>
            <a:off x="2067687" y="5931386"/>
            <a:ext cx="781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i="1" dirty="0"/>
              <a:t>Narva tunnuslause on „Euroopa algab siit!“</a:t>
            </a:r>
            <a:endParaRPr lang="en-US" sz="2400" i="1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462814084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371</Words>
  <Application>Microsoft Office PowerPoint</Application>
  <PresentationFormat>Laiekraan</PresentationFormat>
  <Paragraphs>105</Paragraphs>
  <Slides>10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Rubik</vt:lpstr>
      <vt:lpstr>Rubik Bold</vt:lpstr>
      <vt:lpstr>UT_2019 Theme</vt:lpstr>
      <vt:lpstr>PowerPointi esitlus</vt:lpstr>
      <vt:lpstr>Kõrgharidus-poliitika  peamised eesmärgid</vt:lpstr>
      <vt:lpstr>Kolledžite väärtus on regionaalne!</vt:lpstr>
      <vt:lpstr>Narva kolledž on</vt:lpstr>
      <vt:lpstr>2022/23 õ-a numbrites</vt:lpstr>
      <vt:lpstr>49% üliõpilasi on pärit Ida-Virumaalt</vt:lpstr>
      <vt:lpstr>Teadus- ja arendustegevus</vt:lpstr>
      <vt:lpstr>Kultuur ja kogukond</vt:lpstr>
      <vt:lpstr>Kolledž kui Narva ühendaja muu Eestiga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Ain Hinsberg</cp:lastModifiedBy>
  <cp:revision>107</cp:revision>
  <cp:lastPrinted>2022-05-26T05:32:46Z</cp:lastPrinted>
  <dcterms:created xsi:type="dcterms:W3CDTF">2018-12-27T16:27:33Z</dcterms:created>
  <dcterms:modified xsi:type="dcterms:W3CDTF">2023-09-21T14:56:52Z</dcterms:modified>
</cp:coreProperties>
</file>