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4"/>
  </p:notesMasterIdLst>
  <p:sldIdLst>
    <p:sldId id="257" r:id="rId2"/>
    <p:sldId id="282" r:id="rId3"/>
    <p:sldId id="272" r:id="rId4"/>
    <p:sldId id="278" r:id="rId5"/>
    <p:sldId id="269" r:id="rId6"/>
    <p:sldId id="279" r:id="rId7"/>
    <p:sldId id="273" r:id="rId8"/>
    <p:sldId id="274" r:id="rId9"/>
    <p:sldId id="280" r:id="rId10"/>
    <p:sldId id="281" r:id="rId11"/>
    <p:sldId id="275" r:id="rId12"/>
    <p:sldId id="277"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1pPr>
    <a:lvl2pPr marL="4572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2pPr>
    <a:lvl3pPr marL="9144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3pPr>
    <a:lvl4pPr marL="13716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4pPr>
    <a:lvl5pPr marL="18288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5pPr>
    <a:lvl6pPr marL="2286000" algn="l" defTabSz="914400" rtl="0" eaLnBrk="1" latinLnBrk="0" hangingPunct="1">
      <a:defRPr kern="1200">
        <a:solidFill>
          <a:schemeClr val="tx1"/>
        </a:solidFill>
        <a:latin typeface="Rubik" panose="00000500000000000000" pitchFamily="2" charset="-79"/>
        <a:ea typeface="+mn-ea"/>
        <a:cs typeface="+mn-cs"/>
      </a:defRPr>
    </a:lvl6pPr>
    <a:lvl7pPr marL="2743200" algn="l" defTabSz="914400" rtl="0" eaLnBrk="1" latinLnBrk="0" hangingPunct="1">
      <a:defRPr kern="1200">
        <a:solidFill>
          <a:schemeClr val="tx1"/>
        </a:solidFill>
        <a:latin typeface="Rubik" panose="00000500000000000000" pitchFamily="2" charset="-79"/>
        <a:ea typeface="+mn-ea"/>
        <a:cs typeface="+mn-cs"/>
      </a:defRPr>
    </a:lvl7pPr>
    <a:lvl8pPr marL="3200400" algn="l" defTabSz="914400" rtl="0" eaLnBrk="1" latinLnBrk="0" hangingPunct="1">
      <a:defRPr kern="1200">
        <a:solidFill>
          <a:schemeClr val="tx1"/>
        </a:solidFill>
        <a:latin typeface="Rubik" panose="00000500000000000000" pitchFamily="2" charset="-79"/>
        <a:ea typeface="+mn-ea"/>
        <a:cs typeface="+mn-cs"/>
      </a:defRPr>
    </a:lvl8pPr>
    <a:lvl9pPr marL="3657600" algn="l" defTabSz="914400" rtl="0" eaLnBrk="1" latinLnBrk="0" hangingPunct="1">
      <a:defRPr kern="1200">
        <a:solidFill>
          <a:schemeClr val="tx1"/>
        </a:solidFill>
        <a:latin typeface="Rubik" panose="00000500000000000000" pitchFamily="2" charset="-79"/>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203"/>
    <a:srgbClr val="2C5696"/>
    <a:srgbClr val="B1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autoAdjust="0"/>
    <p:restoredTop sz="94673"/>
  </p:normalViewPr>
  <p:slideViewPr>
    <p:cSldViewPr>
      <p:cViewPr varScale="1">
        <p:scale>
          <a:sx n="62" d="100"/>
          <a:sy n="62" d="100"/>
        </p:scale>
        <p:origin x="7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07198-C646-4740-8A01-B3113DE25228}" type="datetimeFigureOut">
              <a:rPr lang="en-US" smtClean="0"/>
              <a:t>8/22/2023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777BB-602A-4124-BBA3-1C4AA19106C8}" type="slidenum">
              <a:rPr lang="en-US" smtClean="0"/>
              <a:t>‹#›</a:t>
            </a:fld>
            <a:endParaRPr lang="en-US"/>
          </a:p>
        </p:txBody>
      </p:sp>
    </p:spTree>
    <p:extLst>
      <p:ext uri="{BB962C8B-B14F-4D97-AF65-F5344CB8AC3E}">
        <p14:creationId xmlns:p14="http://schemas.microsoft.com/office/powerpoint/2010/main" val="422797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Some specific suggestions were proposed</a:t>
            </a:r>
            <a:endParaRPr lang="et-EE" dirty="0"/>
          </a:p>
        </p:txBody>
      </p:sp>
      <p:sp>
        <p:nvSpPr>
          <p:cNvPr id="4" name="Slide Number Placeholder 3"/>
          <p:cNvSpPr>
            <a:spLocks noGrp="1"/>
          </p:cNvSpPr>
          <p:nvPr>
            <p:ph type="sldNum" sz="quarter" idx="5"/>
          </p:nvPr>
        </p:nvSpPr>
        <p:spPr/>
        <p:txBody>
          <a:bodyPr/>
          <a:lstStyle/>
          <a:p>
            <a:fld id="{FFD777BB-602A-4124-BBA3-1C4AA19106C8}" type="slidenum">
              <a:rPr lang="en-US" smtClean="0"/>
              <a:t>9</a:t>
            </a:fld>
            <a:endParaRPr lang="en-US"/>
          </a:p>
        </p:txBody>
      </p:sp>
    </p:spTree>
    <p:extLst>
      <p:ext uri="{BB962C8B-B14F-4D97-AF65-F5344CB8AC3E}">
        <p14:creationId xmlns:p14="http://schemas.microsoft.com/office/powerpoint/2010/main" val="3664858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Images/ut_logo.svg" TargetMode="External"/><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Images/ut_logo.svg" TargetMode="External"/><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C_Algus_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6096000" y="763200"/>
            <a:ext cx="54864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6095999" y="3243600"/>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6108914" y="6279424"/>
            <a:ext cx="2743200" cy="365125"/>
          </a:xfrm>
        </p:spPr>
        <p:txBody>
          <a:bodyPr/>
          <a:lstStyle>
            <a:lvl1pPr>
              <a:defRPr sz="1600">
                <a:solidFill>
                  <a:schemeClr val="accent1"/>
                </a:solidFill>
              </a:defRPr>
            </a:lvl1pPr>
          </a:lstStyle>
          <a:p>
            <a:pPr>
              <a:defRPr/>
            </a:pPr>
            <a:endParaRPr lang="en-US" dirty="0"/>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7727950" y="5029199"/>
            <a:ext cx="3854450" cy="365125"/>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nimi</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7727950" y="5507669"/>
            <a:ext cx="3854449"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amet</a:t>
            </a:r>
            <a:endParaRPr lang="en-US" dirty="0"/>
          </a:p>
        </p:txBody>
      </p:sp>
      <p:sp>
        <p:nvSpPr>
          <p:cNvPr id="16" name="Picture Placeholder 15">
            <a:extLst>
              <a:ext uri="{FF2B5EF4-FFF2-40B4-BE49-F238E27FC236}">
                <a16:creationId xmlns:a16="http://schemas.microsoft.com/office/drawing/2014/main" id="{37BE9BE2-87D2-4607-9EF1-30AC02D90727}"/>
              </a:ext>
            </a:extLst>
          </p:cNvPr>
          <p:cNvSpPr>
            <a:spLocks noGrp="1"/>
          </p:cNvSpPr>
          <p:nvPr>
            <p:ph type="pic" sz="quarter" idx="13"/>
          </p:nvPr>
        </p:nvSpPr>
        <p:spPr>
          <a:xfrm>
            <a:off x="6096000" y="4806225"/>
            <a:ext cx="1371600" cy="1365975"/>
          </a:xfrm>
        </p:spPr>
        <p:txBody>
          <a:bodyPr/>
          <a:lstStyle>
            <a:lvl1pPr marL="0" indent="0">
              <a:buNone/>
              <a:defRPr sz="1600"/>
            </a:lvl1pPr>
          </a:lstStyle>
          <a:p>
            <a:endParaRPr lang="en-US" dirty="0"/>
          </a:p>
        </p:txBody>
      </p:sp>
      <p:sp>
        <p:nvSpPr>
          <p:cNvPr id="9" name="Slide Number Placeholder 5">
            <a:extLst>
              <a:ext uri="{FF2B5EF4-FFF2-40B4-BE49-F238E27FC236}">
                <a16:creationId xmlns:a16="http://schemas.microsoft.com/office/drawing/2014/main" id="{FB00FEA0-26F5-43E0-AE4F-2C013B1F67E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10" name="Picture 9" descr="A picture containing text&#10;&#10;Description automatically generated">
            <a:extLst>
              <a:ext uri="{FF2B5EF4-FFF2-40B4-BE49-F238E27FC236}">
                <a16:creationId xmlns:a16="http://schemas.microsoft.com/office/drawing/2014/main" id="{52979BC3-F509-5B41-A71D-94736B086D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2400"/>
            <a:ext cx="5105400" cy="1363351"/>
          </a:xfrm>
          <a:prstGeom prst="rect">
            <a:avLst/>
          </a:prstGeom>
        </p:spPr>
      </p:pic>
    </p:spTree>
    <p:extLst>
      <p:ext uri="{BB962C8B-B14F-4D97-AF65-F5344CB8AC3E}">
        <p14:creationId xmlns:p14="http://schemas.microsoft.com/office/powerpoint/2010/main" val="344510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C_Eston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276000"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01652932-D49F-4984-8868-A024D281D091}"/>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876601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C_Logo, Title and Conten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4192FA-2929-4950-B847-AAE6B12BF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4038600" y="365125"/>
            <a:ext cx="7543800" cy="1325563"/>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4038600" y="1828800"/>
            <a:ext cx="7543800" cy="43434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E6A6F4B8-096A-4247-9A01-EA890DCAADF5}"/>
              </a:ext>
            </a:extLst>
          </p:cNvPr>
          <p:cNvSpPr>
            <a:spLocks noGrp="1"/>
          </p:cNvSpPr>
          <p:nvPr>
            <p:ph type="pic" sz="quarter" idx="11"/>
          </p:nvPr>
        </p:nvSpPr>
        <p:spPr bwMode="auto">
          <a:xfrm>
            <a:off x="-3111" y="2169735"/>
            <a:ext cx="3203511" cy="4687597"/>
          </a:xfrm>
          <a:custGeom>
            <a:avLst/>
            <a:gdLst>
              <a:gd name="connsiteX0" fmla="*/ 0 w 5943600"/>
              <a:gd name="connsiteY0" fmla="*/ 5486400 h 5486400"/>
              <a:gd name="connsiteX1" fmla="*/ 1371600 w 5943600"/>
              <a:gd name="connsiteY1" fmla="*/ 0 h 5486400"/>
              <a:gd name="connsiteX2" fmla="*/ 5943600 w 5943600"/>
              <a:gd name="connsiteY2" fmla="*/ 0 h 5486400"/>
              <a:gd name="connsiteX3" fmla="*/ 4572000 w 5943600"/>
              <a:gd name="connsiteY3" fmla="*/ 5486400 h 5486400"/>
              <a:gd name="connsiteX4" fmla="*/ 0 w 5943600"/>
              <a:gd name="connsiteY4" fmla="*/ 5486400 h 5486400"/>
              <a:gd name="connsiteX0" fmla="*/ 1383632 w 7327232"/>
              <a:gd name="connsiteY0" fmla="*/ 5486400 h 5486400"/>
              <a:gd name="connsiteX1" fmla="*/ 0 w 7327232"/>
              <a:gd name="connsiteY1" fmla="*/ 733926 h 5486400"/>
              <a:gd name="connsiteX2" fmla="*/ 7327232 w 7327232"/>
              <a:gd name="connsiteY2" fmla="*/ 0 h 5486400"/>
              <a:gd name="connsiteX3" fmla="*/ 5955632 w 7327232"/>
              <a:gd name="connsiteY3" fmla="*/ 5486400 h 5486400"/>
              <a:gd name="connsiteX4" fmla="*/ 1383632 w 7327232"/>
              <a:gd name="connsiteY4" fmla="*/ 5486400 h 5486400"/>
              <a:gd name="connsiteX0" fmla="*/ 12032 w 7327232"/>
              <a:gd name="connsiteY0" fmla="*/ 5498432 h 5498432"/>
              <a:gd name="connsiteX1" fmla="*/ 0 w 7327232"/>
              <a:gd name="connsiteY1" fmla="*/ 733926 h 5498432"/>
              <a:gd name="connsiteX2" fmla="*/ 7327232 w 7327232"/>
              <a:gd name="connsiteY2" fmla="*/ 0 h 5498432"/>
              <a:gd name="connsiteX3" fmla="*/ 5955632 w 7327232"/>
              <a:gd name="connsiteY3" fmla="*/ 5486400 h 5498432"/>
              <a:gd name="connsiteX4" fmla="*/ 12032 w 7327232"/>
              <a:gd name="connsiteY4" fmla="*/ 5498432 h 5498432"/>
              <a:gd name="connsiteX0" fmla="*/ 12032 w 5955632"/>
              <a:gd name="connsiteY0" fmla="*/ 4764506 h 4764506"/>
              <a:gd name="connsiteX1" fmla="*/ 0 w 5955632"/>
              <a:gd name="connsiteY1" fmla="*/ 0 h 4764506"/>
              <a:gd name="connsiteX2" fmla="*/ 3212432 w 5955632"/>
              <a:gd name="connsiteY2" fmla="*/ 1888958 h 4764506"/>
              <a:gd name="connsiteX3" fmla="*/ 5955632 w 5955632"/>
              <a:gd name="connsiteY3" fmla="*/ 4752474 h 4764506"/>
              <a:gd name="connsiteX4" fmla="*/ 12032 w 5955632"/>
              <a:gd name="connsiteY4" fmla="*/ 4764506 h 4764506"/>
              <a:gd name="connsiteX0" fmla="*/ 1158 w 5944758"/>
              <a:gd name="connsiteY0" fmla="*/ 4704348 h 4704348"/>
              <a:gd name="connsiteX1" fmla="*/ 1158 w 5944758"/>
              <a:gd name="connsiteY1" fmla="*/ 0 h 4704348"/>
              <a:gd name="connsiteX2" fmla="*/ 3201558 w 5944758"/>
              <a:gd name="connsiteY2" fmla="*/ 1828800 h 4704348"/>
              <a:gd name="connsiteX3" fmla="*/ 5944758 w 5944758"/>
              <a:gd name="connsiteY3" fmla="*/ 4692316 h 4704348"/>
              <a:gd name="connsiteX4" fmla="*/ 1158 w 5944758"/>
              <a:gd name="connsiteY4" fmla="*/ 4704348 h 4704348"/>
              <a:gd name="connsiteX0" fmla="*/ 1158 w 3201558"/>
              <a:gd name="connsiteY0" fmla="*/ 4704348 h 4728410"/>
              <a:gd name="connsiteX1" fmla="*/ 1158 w 3201558"/>
              <a:gd name="connsiteY1" fmla="*/ 0 h 4728410"/>
              <a:gd name="connsiteX2" fmla="*/ 3201558 w 3201558"/>
              <a:gd name="connsiteY2" fmla="*/ 1828800 h 4728410"/>
              <a:gd name="connsiteX3" fmla="*/ 1529169 w 3201558"/>
              <a:gd name="connsiteY3" fmla="*/ 4728410 h 4728410"/>
              <a:gd name="connsiteX4" fmla="*/ 1158 w 3201558"/>
              <a:gd name="connsiteY4" fmla="*/ 4704348 h 4728410"/>
              <a:gd name="connsiteX0" fmla="*/ 1158 w 3201558"/>
              <a:gd name="connsiteY0" fmla="*/ 4704348 h 4728410"/>
              <a:gd name="connsiteX1" fmla="*/ 1158 w 3201558"/>
              <a:gd name="connsiteY1" fmla="*/ 0 h 4728410"/>
              <a:gd name="connsiteX2" fmla="*/ 3201558 w 3201558"/>
              <a:gd name="connsiteY2" fmla="*/ 1852863 h 4728410"/>
              <a:gd name="connsiteX3" fmla="*/ 1529169 w 3201558"/>
              <a:gd name="connsiteY3" fmla="*/ 4728410 h 4728410"/>
              <a:gd name="connsiteX4" fmla="*/ 1158 w 3201558"/>
              <a:gd name="connsiteY4" fmla="*/ 4704348 h 4728410"/>
              <a:gd name="connsiteX0" fmla="*/ 12032 w 3212432"/>
              <a:gd name="connsiteY0" fmla="*/ 4740442 h 4764504"/>
              <a:gd name="connsiteX1" fmla="*/ 0 w 3212432"/>
              <a:gd name="connsiteY1" fmla="*/ 0 h 4764504"/>
              <a:gd name="connsiteX2" fmla="*/ 3212432 w 3212432"/>
              <a:gd name="connsiteY2" fmla="*/ 1888957 h 4764504"/>
              <a:gd name="connsiteX3" fmla="*/ 1540043 w 3212432"/>
              <a:gd name="connsiteY3" fmla="*/ 4764504 h 4764504"/>
              <a:gd name="connsiteX4" fmla="*/ 12032 w 3212432"/>
              <a:gd name="connsiteY4" fmla="*/ 4740442 h 4764504"/>
              <a:gd name="connsiteX0" fmla="*/ 311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3111 w 3203511"/>
              <a:gd name="connsiteY4" fmla="*/ 4700297 h 4724359"/>
              <a:gd name="connsiteX0" fmla="*/ 946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9461 w 3203511"/>
              <a:gd name="connsiteY4" fmla="*/ 4700297 h 4724359"/>
              <a:gd name="connsiteX0" fmla="*/ 9461 w 3203511"/>
              <a:gd name="connsiteY0" fmla="*/ 4700297 h 4700297"/>
              <a:gd name="connsiteX1" fmla="*/ 0 w 3203511"/>
              <a:gd name="connsiteY1" fmla="*/ 0 h 4700297"/>
              <a:gd name="connsiteX2" fmla="*/ 3203511 w 3203511"/>
              <a:gd name="connsiteY2" fmla="*/ 1848812 h 4700297"/>
              <a:gd name="connsiteX3" fmla="*/ 1553982 w 3203511"/>
              <a:gd name="connsiteY3" fmla="*/ 4686259 h 4700297"/>
              <a:gd name="connsiteX4" fmla="*/ 9461 w 3203511"/>
              <a:gd name="connsiteY4" fmla="*/ 4700297 h 4700297"/>
              <a:gd name="connsiteX0" fmla="*/ 4381 w 3203511"/>
              <a:gd name="connsiteY0" fmla="*/ 4687597 h 4687597"/>
              <a:gd name="connsiteX1" fmla="*/ 0 w 3203511"/>
              <a:gd name="connsiteY1" fmla="*/ 0 h 4687597"/>
              <a:gd name="connsiteX2" fmla="*/ 3203511 w 3203511"/>
              <a:gd name="connsiteY2" fmla="*/ 1848812 h 4687597"/>
              <a:gd name="connsiteX3" fmla="*/ 1553982 w 3203511"/>
              <a:gd name="connsiteY3" fmla="*/ 4686259 h 4687597"/>
              <a:gd name="connsiteX4" fmla="*/ 4381 w 3203511"/>
              <a:gd name="connsiteY4" fmla="*/ 4687597 h 4687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11" h="4687597">
                <a:moveTo>
                  <a:pt x="4381" y="4687597"/>
                </a:moveTo>
                <a:cubicBezTo>
                  <a:pt x="370" y="3099428"/>
                  <a:pt x="4011" y="1588169"/>
                  <a:pt x="0" y="0"/>
                </a:cubicBezTo>
                <a:lnTo>
                  <a:pt x="3203511" y="1848812"/>
                </a:lnTo>
                <a:lnTo>
                  <a:pt x="1553982" y="4686259"/>
                </a:lnTo>
                <a:lnTo>
                  <a:pt x="4381" y="468759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 name="Slide Number Placeholder 5">
            <a:extLst>
              <a:ext uri="{FF2B5EF4-FFF2-40B4-BE49-F238E27FC236}">
                <a16:creationId xmlns:a16="http://schemas.microsoft.com/office/drawing/2014/main" id="{2A6ADEAE-AF39-4D6C-A4BC-5EE14E027CC7}"/>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11" name="Picture 10" descr="A picture containing text&#10;&#10;Description automatically generated">
            <a:extLst>
              <a:ext uri="{FF2B5EF4-FFF2-40B4-BE49-F238E27FC236}">
                <a16:creationId xmlns:a16="http://schemas.microsoft.com/office/drawing/2014/main" id="{0BFEFB43-E792-C043-8F2C-008C2C0E0C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6813"/>
            <a:ext cx="5638800" cy="1505791"/>
          </a:xfrm>
          <a:prstGeom prst="rect">
            <a:avLst/>
          </a:prstGeom>
        </p:spPr>
      </p:pic>
    </p:spTree>
    <p:extLst>
      <p:ext uri="{BB962C8B-B14F-4D97-AF65-F5344CB8AC3E}">
        <p14:creationId xmlns:p14="http://schemas.microsoft.com/office/powerpoint/2010/main" val="1039902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_Text on Image">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C793CB-F237-45BF-8F67-B555E6BD8042}"/>
              </a:ext>
            </a:extLst>
          </p:cNvPr>
          <p:cNvSpPr>
            <a:spLocks noGrp="1"/>
          </p:cNvSpPr>
          <p:nvPr>
            <p:ph type="body" idx="1"/>
          </p:nvPr>
        </p:nvSpPr>
        <p:spPr>
          <a:xfrm>
            <a:off x="609600" y="4800600"/>
            <a:ext cx="6858000" cy="1600200"/>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Picture Placeholder 3">
            <a:extLst>
              <a:ext uri="{FF2B5EF4-FFF2-40B4-BE49-F238E27FC236}">
                <a16:creationId xmlns:a16="http://schemas.microsoft.com/office/drawing/2014/main" id="{97076630-4D03-480B-AB4E-CAE8943BA3E2}"/>
              </a:ext>
            </a:extLst>
          </p:cNvPr>
          <p:cNvSpPr>
            <a:spLocks noGrp="1"/>
          </p:cNvSpPr>
          <p:nvPr>
            <p:ph type="pic" sz="quarter" idx="11"/>
          </p:nvPr>
        </p:nvSpPr>
        <p:spPr bwMode="auto">
          <a:xfrm>
            <a:off x="0" y="-6116"/>
            <a:ext cx="12204467" cy="6868301"/>
          </a:xfrm>
          <a:custGeom>
            <a:avLst/>
            <a:gdLst>
              <a:gd name="connsiteX0" fmla="*/ 0 w 5943600"/>
              <a:gd name="connsiteY0" fmla="*/ 5486400 h 5486400"/>
              <a:gd name="connsiteX1" fmla="*/ 1371600 w 5943600"/>
              <a:gd name="connsiteY1" fmla="*/ 0 h 5486400"/>
              <a:gd name="connsiteX2" fmla="*/ 5943600 w 5943600"/>
              <a:gd name="connsiteY2" fmla="*/ 0 h 5486400"/>
              <a:gd name="connsiteX3" fmla="*/ 4572000 w 5943600"/>
              <a:gd name="connsiteY3" fmla="*/ 5486400 h 5486400"/>
              <a:gd name="connsiteX4" fmla="*/ 0 w 5943600"/>
              <a:gd name="connsiteY4" fmla="*/ 5486400 h 5486400"/>
              <a:gd name="connsiteX0" fmla="*/ 1383632 w 7327232"/>
              <a:gd name="connsiteY0" fmla="*/ 5486400 h 5486400"/>
              <a:gd name="connsiteX1" fmla="*/ 0 w 7327232"/>
              <a:gd name="connsiteY1" fmla="*/ 733926 h 5486400"/>
              <a:gd name="connsiteX2" fmla="*/ 7327232 w 7327232"/>
              <a:gd name="connsiteY2" fmla="*/ 0 h 5486400"/>
              <a:gd name="connsiteX3" fmla="*/ 5955632 w 7327232"/>
              <a:gd name="connsiteY3" fmla="*/ 5486400 h 5486400"/>
              <a:gd name="connsiteX4" fmla="*/ 1383632 w 7327232"/>
              <a:gd name="connsiteY4" fmla="*/ 5486400 h 5486400"/>
              <a:gd name="connsiteX0" fmla="*/ 12032 w 7327232"/>
              <a:gd name="connsiteY0" fmla="*/ 5498432 h 5498432"/>
              <a:gd name="connsiteX1" fmla="*/ 0 w 7327232"/>
              <a:gd name="connsiteY1" fmla="*/ 733926 h 5498432"/>
              <a:gd name="connsiteX2" fmla="*/ 7327232 w 7327232"/>
              <a:gd name="connsiteY2" fmla="*/ 0 h 5498432"/>
              <a:gd name="connsiteX3" fmla="*/ 5955632 w 7327232"/>
              <a:gd name="connsiteY3" fmla="*/ 5486400 h 5498432"/>
              <a:gd name="connsiteX4" fmla="*/ 12032 w 7327232"/>
              <a:gd name="connsiteY4" fmla="*/ 5498432 h 5498432"/>
              <a:gd name="connsiteX0" fmla="*/ 12032 w 5955632"/>
              <a:gd name="connsiteY0" fmla="*/ 4764506 h 4764506"/>
              <a:gd name="connsiteX1" fmla="*/ 0 w 5955632"/>
              <a:gd name="connsiteY1" fmla="*/ 0 h 4764506"/>
              <a:gd name="connsiteX2" fmla="*/ 3212432 w 5955632"/>
              <a:gd name="connsiteY2" fmla="*/ 1888958 h 4764506"/>
              <a:gd name="connsiteX3" fmla="*/ 5955632 w 5955632"/>
              <a:gd name="connsiteY3" fmla="*/ 4752474 h 4764506"/>
              <a:gd name="connsiteX4" fmla="*/ 12032 w 5955632"/>
              <a:gd name="connsiteY4" fmla="*/ 4764506 h 4764506"/>
              <a:gd name="connsiteX0" fmla="*/ 1158 w 5944758"/>
              <a:gd name="connsiteY0" fmla="*/ 4704348 h 4704348"/>
              <a:gd name="connsiteX1" fmla="*/ 1158 w 5944758"/>
              <a:gd name="connsiteY1" fmla="*/ 0 h 4704348"/>
              <a:gd name="connsiteX2" fmla="*/ 3201558 w 5944758"/>
              <a:gd name="connsiteY2" fmla="*/ 1828800 h 4704348"/>
              <a:gd name="connsiteX3" fmla="*/ 5944758 w 5944758"/>
              <a:gd name="connsiteY3" fmla="*/ 4692316 h 4704348"/>
              <a:gd name="connsiteX4" fmla="*/ 1158 w 5944758"/>
              <a:gd name="connsiteY4" fmla="*/ 4704348 h 4704348"/>
              <a:gd name="connsiteX0" fmla="*/ 1158 w 3201558"/>
              <a:gd name="connsiteY0" fmla="*/ 4704348 h 4728410"/>
              <a:gd name="connsiteX1" fmla="*/ 1158 w 3201558"/>
              <a:gd name="connsiteY1" fmla="*/ 0 h 4728410"/>
              <a:gd name="connsiteX2" fmla="*/ 3201558 w 3201558"/>
              <a:gd name="connsiteY2" fmla="*/ 1828800 h 4728410"/>
              <a:gd name="connsiteX3" fmla="*/ 1529169 w 3201558"/>
              <a:gd name="connsiteY3" fmla="*/ 4728410 h 4728410"/>
              <a:gd name="connsiteX4" fmla="*/ 1158 w 3201558"/>
              <a:gd name="connsiteY4" fmla="*/ 4704348 h 4728410"/>
              <a:gd name="connsiteX0" fmla="*/ 1158 w 3201558"/>
              <a:gd name="connsiteY0" fmla="*/ 4704348 h 4728410"/>
              <a:gd name="connsiteX1" fmla="*/ 1158 w 3201558"/>
              <a:gd name="connsiteY1" fmla="*/ 0 h 4728410"/>
              <a:gd name="connsiteX2" fmla="*/ 3201558 w 3201558"/>
              <a:gd name="connsiteY2" fmla="*/ 1852863 h 4728410"/>
              <a:gd name="connsiteX3" fmla="*/ 1529169 w 3201558"/>
              <a:gd name="connsiteY3" fmla="*/ 4728410 h 4728410"/>
              <a:gd name="connsiteX4" fmla="*/ 1158 w 3201558"/>
              <a:gd name="connsiteY4" fmla="*/ 4704348 h 4728410"/>
              <a:gd name="connsiteX0" fmla="*/ 12032 w 3212432"/>
              <a:gd name="connsiteY0" fmla="*/ 4740442 h 4764504"/>
              <a:gd name="connsiteX1" fmla="*/ 0 w 3212432"/>
              <a:gd name="connsiteY1" fmla="*/ 0 h 4764504"/>
              <a:gd name="connsiteX2" fmla="*/ 3212432 w 3212432"/>
              <a:gd name="connsiteY2" fmla="*/ 1888957 h 4764504"/>
              <a:gd name="connsiteX3" fmla="*/ 1540043 w 3212432"/>
              <a:gd name="connsiteY3" fmla="*/ 4764504 h 4764504"/>
              <a:gd name="connsiteX4" fmla="*/ 12032 w 3212432"/>
              <a:gd name="connsiteY4" fmla="*/ 4740442 h 4764504"/>
              <a:gd name="connsiteX0" fmla="*/ 311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3111 w 3203511"/>
              <a:gd name="connsiteY4" fmla="*/ 4700297 h 4724359"/>
              <a:gd name="connsiteX0" fmla="*/ 946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9461 w 3203511"/>
              <a:gd name="connsiteY4" fmla="*/ 4700297 h 4724359"/>
              <a:gd name="connsiteX0" fmla="*/ 9461 w 3203511"/>
              <a:gd name="connsiteY0" fmla="*/ 4700297 h 4700297"/>
              <a:gd name="connsiteX1" fmla="*/ 0 w 3203511"/>
              <a:gd name="connsiteY1" fmla="*/ 0 h 4700297"/>
              <a:gd name="connsiteX2" fmla="*/ 3203511 w 3203511"/>
              <a:gd name="connsiteY2" fmla="*/ 1848812 h 4700297"/>
              <a:gd name="connsiteX3" fmla="*/ 1553982 w 3203511"/>
              <a:gd name="connsiteY3" fmla="*/ 4686259 h 4700297"/>
              <a:gd name="connsiteX4" fmla="*/ 9461 w 3203511"/>
              <a:gd name="connsiteY4" fmla="*/ 4700297 h 4700297"/>
              <a:gd name="connsiteX0" fmla="*/ 4381 w 3203511"/>
              <a:gd name="connsiteY0" fmla="*/ 4687597 h 4687597"/>
              <a:gd name="connsiteX1" fmla="*/ 0 w 3203511"/>
              <a:gd name="connsiteY1" fmla="*/ 0 h 4687597"/>
              <a:gd name="connsiteX2" fmla="*/ 3203511 w 3203511"/>
              <a:gd name="connsiteY2" fmla="*/ 1848812 h 4687597"/>
              <a:gd name="connsiteX3" fmla="*/ 1553982 w 3203511"/>
              <a:gd name="connsiteY3" fmla="*/ 4686259 h 4687597"/>
              <a:gd name="connsiteX4" fmla="*/ 4381 w 3203511"/>
              <a:gd name="connsiteY4" fmla="*/ 4687597 h 4687597"/>
              <a:gd name="connsiteX0" fmla="*/ 4381 w 12203820"/>
              <a:gd name="connsiteY0" fmla="*/ 4693711 h 4693711"/>
              <a:gd name="connsiteX1" fmla="*/ 0 w 12203820"/>
              <a:gd name="connsiteY1" fmla="*/ 6114 h 4693711"/>
              <a:gd name="connsiteX2" fmla="*/ 12203820 w 12203820"/>
              <a:gd name="connsiteY2" fmla="*/ 0 h 4693711"/>
              <a:gd name="connsiteX3" fmla="*/ 1553982 w 12203820"/>
              <a:gd name="connsiteY3" fmla="*/ 4692373 h 4693711"/>
              <a:gd name="connsiteX4" fmla="*/ 4381 w 12203820"/>
              <a:gd name="connsiteY4" fmla="*/ 4693711 h 4693711"/>
              <a:gd name="connsiteX0" fmla="*/ 4381 w 12213274"/>
              <a:gd name="connsiteY0" fmla="*/ 4693711 h 6860807"/>
              <a:gd name="connsiteX1" fmla="*/ 0 w 12213274"/>
              <a:gd name="connsiteY1" fmla="*/ 6114 h 6860807"/>
              <a:gd name="connsiteX2" fmla="*/ 12203820 w 12213274"/>
              <a:gd name="connsiteY2" fmla="*/ 0 h 6860807"/>
              <a:gd name="connsiteX3" fmla="*/ 12213274 w 12213274"/>
              <a:gd name="connsiteY3" fmla="*/ 6860807 h 6860807"/>
              <a:gd name="connsiteX4" fmla="*/ 4381 w 12213274"/>
              <a:gd name="connsiteY4" fmla="*/ 4693711 h 6860807"/>
              <a:gd name="connsiteX0" fmla="*/ 4381 w 12213274"/>
              <a:gd name="connsiteY0" fmla="*/ 4693711 h 7224963"/>
              <a:gd name="connsiteX1" fmla="*/ 0 w 12213274"/>
              <a:gd name="connsiteY1" fmla="*/ 6114 h 7224963"/>
              <a:gd name="connsiteX2" fmla="*/ 12203820 w 12213274"/>
              <a:gd name="connsiteY2" fmla="*/ 0 h 7224963"/>
              <a:gd name="connsiteX3" fmla="*/ 12213274 w 12213274"/>
              <a:gd name="connsiteY3" fmla="*/ 6860807 h 7224963"/>
              <a:gd name="connsiteX4" fmla="*/ 9444445 w 12213274"/>
              <a:gd name="connsiteY4" fmla="*/ 7203748 h 7224963"/>
              <a:gd name="connsiteX5" fmla="*/ 4381 w 12213274"/>
              <a:gd name="connsiteY5" fmla="*/ 4693711 h 7224963"/>
              <a:gd name="connsiteX0" fmla="*/ 4381 w 12213274"/>
              <a:gd name="connsiteY0" fmla="*/ 4693711 h 7207198"/>
              <a:gd name="connsiteX1" fmla="*/ 0 w 12213274"/>
              <a:gd name="connsiteY1" fmla="*/ 6114 h 7207198"/>
              <a:gd name="connsiteX2" fmla="*/ 12203820 w 12213274"/>
              <a:gd name="connsiteY2" fmla="*/ 0 h 7207198"/>
              <a:gd name="connsiteX3" fmla="*/ 12213274 w 12213274"/>
              <a:gd name="connsiteY3" fmla="*/ 6860807 h 7207198"/>
              <a:gd name="connsiteX4" fmla="*/ 9444445 w 12213274"/>
              <a:gd name="connsiteY4" fmla="*/ 7203748 h 7207198"/>
              <a:gd name="connsiteX5" fmla="*/ 4381 w 12213274"/>
              <a:gd name="connsiteY5" fmla="*/ 4693711 h 7207198"/>
              <a:gd name="connsiteX0" fmla="*/ 4381 w 12213274"/>
              <a:gd name="connsiteY0" fmla="*/ 4693711 h 6885393"/>
              <a:gd name="connsiteX1" fmla="*/ 0 w 12213274"/>
              <a:gd name="connsiteY1" fmla="*/ 6114 h 6885393"/>
              <a:gd name="connsiteX2" fmla="*/ 12203820 w 12213274"/>
              <a:gd name="connsiteY2" fmla="*/ 0 h 6885393"/>
              <a:gd name="connsiteX3" fmla="*/ 12213274 w 12213274"/>
              <a:gd name="connsiteY3" fmla="*/ 6860807 h 6885393"/>
              <a:gd name="connsiteX4" fmla="*/ 9679576 w 12213274"/>
              <a:gd name="connsiteY4" fmla="*/ 6877176 h 6885393"/>
              <a:gd name="connsiteX5" fmla="*/ 4381 w 12213274"/>
              <a:gd name="connsiteY5" fmla="*/ 4693711 h 6885393"/>
              <a:gd name="connsiteX0" fmla="*/ 4381 w 12213274"/>
              <a:gd name="connsiteY0" fmla="*/ 4693711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4381 w 12213274"/>
              <a:gd name="connsiteY5" fmla="*/ 4693711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4381 w 12213274"/>
              <a:gd name="connsiteY5"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71462 w 12213274"/>
              <a:gd name="connsiteY5" fmla="*/ 5388012 h 6901759"/>
              <a:gd name="connsiteX6" fmla="*/ 4381 w 12213274"/>
              <a:gd name="connsiteY6" fmla="*/ 2642843 h 6901759"/>
              <a:gd name="connsiteX0" fmla="*/ 4381 w 12213274"/>
              <a:gd name="connsiteY0" fmla="*/ 2668969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71462 w 12213274"/>
              <a:gd name="connsiteY5" fmla="*/ 5388012 h 6901759"/>
              <a:gd name="connsiteX6" fmla="*/ 4381 w 12213274"/>
              <a:gd name="connsiteY6" fmla="*/ 2668969 h 6901759"/>
              <a:gd name="connsiteX0" fmla="*/ 4381 w 12213274"/>
              <a:gd name="connsiteY0" fmla="*/ 2668969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84162 w 12213274"/>
              <a:gd name="connsiteY5" fmla="*/ 5375312 h 6901759"/>
              <a:gd name="connsiteX6" fmla="*/ 4381 w 12213274"/>
              <a:gd name="connsiteY6" fmla="*/ 2668969 h 6901759"/>
              <a:gd name="connsiteX0" fmla="*/ 4381 w 12213274"/>
              <a:gd name="connsiteY0" fmla="*/ 2668969 h 6884913"/>
              <a:gd name="connsiteX1" fmla="*/ 0 w 12213274"/>
              <a:gd name="connsiteY1" fmla="*/ 6114 h 6884913"/>
              <a:gd name="connsiteX2" fmla="*/ 12203820 w 12213274"/>
              <a:gd name="connsiteY2" fmla="*/ 0 h 6884913"/>
              <a:gd name="connsiteX3" fmla="*/ 12213274 w 12213274"/>
              <a:gd name="connsiteY3" fmla="*/ 6860807 h 6884913"/>
              <a:gd name="connsiteX4" fmla="*/ 9679576 w 12213274"/>
              <a:gd name="connsiteY4" fmla="*/ 6877176 h 6884913"/>
              <a:gd name="connsiteX5" fmla="*/ 10084162 w 12213274"/>
              <a:gd name="connsiteY5" fmla="*/ 5375312 h 6884913"/>
              <a:gd name="connsiteX6" fmla="*/ 4381 w 12213274"/>
              <a:gd name="connsiteY6" fmla="*/ 2668969 h 6884913"/>
              <a:gd name="connsiteX0" fmla="*/ 4381 w 12204467"/>
              <a:gd name="connsiteY0" fmla="*/ 2668969 h 6881968"/>
              <a:gd name="connsiteX1" fmla="*/ 0 w 12204467"/>
              <a:gd name="connsiteY1" fmla="*/ 6114 h 6881968"/>
              <a:gd name="connsiteX2" fmla="*/ 12203820 w 12204467"/>
              <a:gd name="connsiteY2" fmla="*/ 0 h 6881968"/>
              <a:gd name="connsiteX3" fmla="*/ 12200574 w 12204467"/>
              <a:gd name="connsiteY3" fmla="*/ 6848107 h 6881968"/>
              <a:gd name="connsiteX4" fmla="*/ 9679576 w 12204467"/>
              <a:gd name="connsiteY4" fmla="*/ 6877176 h 6881968"/>
              <a:gd name="connsiteX5" fmla="*/ 10084162 w 12204467"/>
              <a:gd name="connsiteY5" fmla="*/ 5375312 h 6881968"/>
              <a:gd name="connsiteX6" fmla="*/ 4381 w 12204467"/>
              <a:gd name="connsiteY6" fmla="*/ 2668969 h 6881968"/>
              <a:gd name="connsiteX0" fmla="*/ 4381 w 12204467"/>
              <a:gd name="connsiteY0" fmla="*/ 2668969 h 6868301"/>
              <a:gd name="connsiteX1" fmla="*/ 0 w 12204467"/>
              <a:gd name="connsiteY1" fmla="*/ 6114 h 6868301"/>
              <a:gd name="connsiteX2" fmla="*/ 12203820 w 12204467"/>
              <a:gd name="connsiteY2" fmla="*/ 0 h 6868301"/>
              <a:gd name="connsiteX3" fmla="*/ 12200574 w 12204467"/>
              <a:gd name="connsiteY3" fmla="*/ 6848107 h 6868301"/>
              <a:gd name="connsiteX4" fmla="*/ 9679576 w 12204467"/>
              <a:gd name="connsiteY4" fmla="*/ 6858126 h 6868301"/>
              <a:gd name="connsiteX5" fmla="*/ 10084162 w 12204467"/>
              <a:gd name="connsiteY5" fmla="*/ 5375312 h 6868301"/>
              <a:gd name="connsiteX6" fmla="*/ 4381 w 12204467"/>
              <a:gd name="connsiteY6" fmla="*/ 2668969 h 6868301"/>
              <a:gd name="connsiteX0" fmla="*/ 4381 w 12204467"/>
              <a:gd name="connsiteY0" fmla="*/ 2668969 h 6868301"/>
              <a:gd name="connsiteX1" fmla="*/ 0 w 12204467"/>
              <a:gd name="connsiteY1" fmla="*/ 6114 h 6868301"/>
              <a:gd name="connsiteX2" fmla="*/ 12203820 w 12204467"/>
              <a:gd name="connsiteY2" fmla="*/ 0 h 6868301"/>
              <a:gd name="connsiteX3" fmla="*/ 12200574 w 12204467"/>
              <a:gd name="connsiteY3" fmla="*/ 6848107 h 6868301"/>
              <a:gd name="connsiteX4" fmla="*/ 9679576 w 12204467"/>
              <a:gd name="connsiteY4" fmla="*/ 6858126 h 6868301"/>
              <a:gd name="connsiteX5" fmla="*/ 10084162 w 12204467"/>
              <a:gd name="connsiteY5" fmla="*/ 5375312 h 6868301"/>
              <a:gd name="connsiteX6" fmla="*/ 4381 w 12204467"/>
              <a:gd name="connsiteY6" fmla="*/ 2668969 h 686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467" h="6868301">
                <a:moveTo>
                  <a:pt x="4381" y="2668969"/>
                </a:moveTo>
                <a:cubicBezTo>
                  <a:pt x="370" y="1080800"/>
                  <a:pt x="4011" y="1594283"/>
                  <a:pt x="0" y="6114"/>
                </a:cubicBezTo>
                <a:lnTo>
                  <a:pt x="12203820" y="0"/>
                </a:lnTo>
                <a:cubicBezTo>
                  <a:pt x="12206971" y="2286936"/>
                  <a:pt x="12197423" y="4561171"/>
                  <a:pt x="12200574" y="6848107"/>
                </a:cubicBezTo>
                <a:cubicBezTo>
                  <a:pt x="12200739" y="6875336"/>
                  <a:pt x="9679048" y="6871175"/>
                  <a:pt x="9679576" y="6858126"/>
                </a:cubicBezTo>
                <a:cubicBezTo>
                  <a:pt x="10086883" y="5381479"/>
                  <a:pt x="10092870" y="5370957"/>
                  <a:pt x="10084162" y="5375312"/>
                </a:cubicBezTo>
                <a:lnTo>
                  <a:pt x="4381" y="266896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 name="Slide Number Placeholder 5">
            <a:extLst>
              <a:ext uri="{FF2B5EF4-FFF2-40B4-BE49-F238E27FC236}">
                <a16:creationId xmlns:a16="http://schemas.microsoft.com/office/drawing/2014/main" id="{1374452C-DBBF-4359-803E-2F40B78AD97B}"/>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070900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PC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D480-F122-4955-9B52-236025FBE0D0}"/>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5530FBA-AA3D-43AC-89B6-682CCF13B599}"/>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A2B9E6-A1AE-4A2C-AE29-BAD7B3139C8C}"/>
              </a:ext>
            </a:extLst>
          </p:cNvPr>
          <p:cNvSpPr>
            <a:spLocks noGrp="1"/>
          </p:cNvSpPr>
          <p:nvPr>
            <p:ph sz="half" idx="2"/>
          </p:nvPr>
        </p:nvSpPr>
        <p:spPr>
          <a:xfrm>
            <a:off x="61722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DCA2C7C-6300-43A0-911F-AB2B01E4448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2919319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41C7-5902-4D75-A40E-9BA38149C8FE}"/>
              </a:ext>
            </a:extLst>
          </p:cNvPr>
          <p:cNvSpPr>
            <a:spLocks noGrp="1"/>
          </p:cNvSpPr>
          <p:nvPr>
            <p:ph type="title"/>
          </p:nvPr>
        </p:nvSpPr>
        <p:spPr>
          <a:xfrm>
            <a:off x="609600" y="2103437"/>
            <a:ext cx="10972800" cy="1325563"/>
          </a:xfrm>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19E6582D-1D00-43AE-9DF6-EBDF057D0923}"/>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5" name="Picture 4" descr="A picture containing text&#10;&#10;Description automatically generated">
            <a:extLst>
              <a:ext uri="{FF2B5EF4-FFF2-40B4-BE49-F238E27FC236}">
                <a16:creationId xmlns:a16="http://schemas.microsoft.com/office/drawing/2014/main" id="{1E0668A1-8CAA-D942-ADEA-7D3E4A49FC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6813"/>
            <a:ext cx="5638800" cy="1505791"/>
          </a:xfrm>
          <a:prstGeom prst="rect">
            <a:avLst/>
          </a:prstGeom>
        </p:spPr>
      </p:pic>
    </p:spTree>
    <p:extLst>
      <p:ext uri="{BB962C8B-B14F-4D97-AF65-F5344CB8AC3E}">
        <p14:creationId xmlns:p14="http://schemas.microsoft.com/office/powerpoint/2010/main" val="2016488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C_Cooper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7344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8977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C_White_Logo on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B7FF3CF-7261-4C31-BA96-1D26E5283625}"/>
              </a:ext>
            </a:extLst>
          </p:cNvPr>
          <p:cNvSpPr>
            <a:spLocks noGrp="1"/>
          </p:cNvSpPr>
          <p:nvPr>
            <p:ph type="pic" sz="quarter" idx="10"/>
          </p:nvPr>
        </p:nvSpPr>
        <p:spPr>
          <a:xfrm>
            <a:off x="0" y="0"/>
            <a:ext cx="12192000" cy="6858000"/>
          </a:xfrm>
        </p:spPr>
        <p:txBody>
          <a:bodyPr/>
          <a:lstStyle/>
          <a:p>
            <a:endParaRPr lang="en-US"/>
          </a:p>
        </p:txBody>
      </p:sp>
      <p:pic>
        <p:nvPicPr>
          <p:cNvPr id="7" name="Picture 6">
            <a:hlinkClick r:id="rId2" action="ppaction://hlinkfile"/>
            <a:extLst>
              <a:ext uri="{FF2B5EF4-FFF2-40B4-BE49-F238E27FC236}">
                <a16:creationId xmlns:a16="http://schemas.microsoft.com/office/drawing/2014/main" id="{C60B0648-14A5-499B-87DB-94B43D3F76E8}"/>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B6A01F14-9E55-4FE2-9D20-7628D05FA07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417991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C_White_Logo on Media">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2A3322E5-CA0B-4FC7-BB6F-1C415A6CD34F}"/>
              </a:ext>
            </a:extLst>
          </p:cNvPr>
          <p:cNvSpPr>
            <a:spLocks noGrp="1"/>
          </p:cNvSpPr>
          <p:nvPr>
            <p:ph type="media" sz="quarter" idx="10"/>
          </p:nvPr>
        </p:nvSpPr>
        <p:spPr>
          <a:xfrm>
            <a:off x="0" y="0"/>
            <a:ext cx="12192000" cy="6858000"/>
          </a:xfrm>
        </p:spPr>
        <p:txBody>
          <a:bodyPr/>
          <a:lstStyle/>
          <a:p>
            <a:endParaRPr lang="en-US"/>
          </a:p>
        </p:txBody>
      </p:sp>
      <p:pic>
        <p:nvPicPr>
          <p:cNvPr id="7" name="Picture 6">
            <a:hlinkClick r:id="rId2" action="ppaction://hlinkfile"/>
            <a:extLst>
              <a:ext uri="{FF2B5EF4-FFF2-40B4-BE49-F238E27FC236}">
                <a16:creationId xmlns:a16="http://schemas.microsoft.com/office/drawing/2014/main" id="{C60B0648-14A5-499B-87DB-94B43D3F76E8}"/>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B6A01F14-9E55-4FE2-9D20-7628D05FA07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670191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_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hasCustomPrompt="1"/>
          </p:nvPr>
        </p:nvSpPr>
        <p:spPr>
          <a:xfrm>
            <a:off x="7239000" y="2638926"/>
            <a:ext cx="3886200" cy="1580147"/>
          </a:xfrm>
        </p:spPr>
        <p:txBody>
          <a:bodyPr/>
          <a:lstStyle>
            <a:lvl1pPr marL="0" indent="0">
              <a:buFont typeface="Arial" panose="020B0604020202020204" pitchFamily="34" charset="0"/>
              <a:buNone/>
              <a:defRPr sz="4000">
                <a:solidFill>
                  <a:schemeClr val="tx1"/>
                </a:solidFill>
              </a:defRPr>
            </a:lvl1pPr>
            <a:lvl2pPr marL="457200" indent="0">
              <a:buFont typeface="Arial" panose="020B0604020202020204" pitchFamily="34" charset="0"/>
              <a:buNone/>
              <a:defRPr>
                <a:solidFill>
                  <a:schemeClr val="tx1"/>
                </a:solidFill>
              </a:defRPr>
            </a:lvl2pPr>
            <a:lvl3pPr marL="914400" indent="0">
              <a:buFont typeface="Arial" panose="020B0604020202020204" pitchFamily="34" charset="0"/>
              <a:buNone/>
              <a:defRPr>
                <a:solidFill>
                  <a:schemeClr val="tx1"/>
                </a:solidFill>
              </a:defRPr>
            </a:lvl3pPr>
            <a:lvl4pPr marL="1371600" indent="0">
              <a:buFont typeface="Arial" panose="020B0604020202020204" pitchFamily="34" charset="0"/>
              <a:buNone/>
              <a:defRPr>
                <a:solidFill>
                  <a:schemeClr val="tx1"/>
                </a:solidFill>
              </a:defRPr>
            </a:lvl4pPr>
            <a:lvl5pPr marL="1828800" indent="0">
              <a:buFont typeface="Arial" panose="020B0604020202020204" pitchFamily="34" charset="0"/>
              <a:buNone/>
              <a:defRPr>
                <a:solidFill>
                  <a:schemeClr val="tx1"/>
                </a:solidFill>
              </a:defRPr>
            </a:lvl5pPr>
          </a:lstStyle>
          <a:p>
            <a:pPr lvl="0"/>
            <a:r>
              <a:rPr lang="en-US" dirty="0"/>
              <a:t>Edit Master text styles</a:t>
            </a:r>
          </a:p>
        </p:txBody>
      </p:sp>
      <p:pic>
        <p:nvPicPr>
          <p:cNvPr id="6" name="Picture 5" descr="A picture containing text&#10;&#10;Description automatically generated">
            <a:extLst>
              <a:ext uri="{FF2B5EF4-FFF2-40B4-BE49-F238E27FC236}">
                <a16:creationId xmlns:a16="http://schemas.microsoft.com/office/drawing/2014/main" id="{12C388EA-70BB-D940-B3FB-5F91BDDA00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0600" y="12789"/>
            <a:ext cx="5638800" cy="1505791"/>
          </a:xfrm>
          <a:prstGeom prst="rect">
            <a:avLst/>
          </a:prstGeom>
        </p:spPr>
      </p:pic>
    </p:spTree>
    <p:extLst>
      <p:ext uri="{BB962C8B-B14F-4D97-AF65-F5344CB8AC3E}">
        <p14:creationId xmlns:p14="http://schemas.microsoft.com/office/powerpoint/2010/main" val="782124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_Thanks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hasCustomPrompt="1"/>
          </p:nvPr>
        </p:nvSpPr>
        <p:spPr>
          <a:xfrm>
            <a:off x="381000" y="2438400"/>
            <a:ext cx="3886200" cy="1580147"/>
          </a:xfrm>
        </p:spPr>
        <p:txBody>
          <a:bodyPr/>
          <a:lstStyle>
            <a:lvl1pPr marL="0" indent="0">
              <a:buFont typeface="Arial" panose="020B0604020202020204" pitchFamily="34" charset="0"/>
              <a:buNone/>
              <a:defRPr sz="4000">
                <a:solidFill>
                  <a:schemeClr val="tx1"/>
                </a:solidFill>
              </a:defRPr>
            </a:lvl1pPr>
            <a:lvl2pPr marL="457200" indent="0">
              <a:buFont typeface="Arial" panose="020B0604020202020204" pitchFamily="34" charset="0"/>
              <a:buNone/>
              <a:defRPr>
                <a:solidFill>
                  <a:schemeClr val="tx1"/>
                </a:solidFill>
              </a:defRPr>
            </a:lvl2pPr>
            <a:lvl3pPr marL="914400" indent="0">
              <a:buFont typeface="Arial" panose="020B0604020202020204" pitchFamily="34" charset="0"/>
              <a:buNone/>
              <a:defRPr>
                <a:solidFill>
                  <a:schemeClr val="tx1"/>
                </a:solidFill>
              </a:defRPr>
            </a:lvl3pPr>
            <a:lvl4pPr marL="1371600" indent="0">
              <a:buFont typeface="Arial" panose="020B0604020202020204" pitchFamily="34" charset="0"/>
              <a:buNone/>
              <a:defRPr>
                <a:solidFill>
                  <a:schemeClr val="tx1"/>
                </a:solidFill>
              </a:defRPr>
            </a:lvl4pPr>
            <a:lvl5pPr marL="1828800" indent="0">
              <a:buFont typeface="Arial" panose="020B0604020202020204" pitchFamily="34" charset="0"/>
              <a:buNone/>
              <a:defRPr>
                <a:solidFill>
                  <a:schemeClr val="tx1"/>
                </a:solidFill>
              </a:defRPr>
            </a:lvl5pPr>
          </a:lstStyle>
          <a:p>
            <a:pPr lvl="0"/>
            <a:r>
              <a:rPr lang="en-US" dirty="0"/>
              <a:t>Edit Master text styles</a:t>
            </a:r>
          </a:p>
        </p:txBody>
      </p:sp>
      <p:pic>
        <p:nvPicPr>
          <p:cNvPr id="4" name="Picture 3" descr="A picture containing text&#10;&#10;Description automatically generated">
            <a:extLst>
              <a:ext uri="{FF2B5EF4-FFF2-40B4-BE49-F238E27FC236}">
                <a16:creationId xmlns:a16="http://schemas.microsoft.com/office/drawing/2014/main" id="{F918C86B-B818-784C-BF66-56D0897D10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6813"/>
            <a:ext cx="5638800" cy="1505791"/>
          </a:xfrm>
          <a:prstGeom prst="rect">
            <a:avLst/>
          </a:prstGeom>
        </p:spPr>
      </p:pic>
      <p:sp>
        <p:nvSpPr>
          <p:cNvPr id="5" name="Slide Number Placeholder 5">
            <a:extLst>
              <a:ext uri="{FF2B5EF4-FFF2-40B4-BE49-F238E27FC236}">
                <a16:creationId xmlns:a16="http://schemas.microsoft.com/office/drawing/2014/main" id="{27F7D5AA-0CD0-9043-8968-327A0CFD3154}"/>
              </a:ext>
            </a:extLst>
          </p:cNvPr>
          <p:cNvSpPr txBox="1">
            <a:spLocks/>
          </p:cNvSpPr>
          <p:nvPr userDrawn="1"/>
        </p:nvSpPr>
        <p:spPr>
          <a:xfrm>
            <a:off x="10439400" y="6400800"/>
            <a:ext cx="3657600" cy="533400"/>
          </a:xfrm>
          <a:prstGeom prst="rect">
            <a:avLst/>
          </a:prstGeom>
          <a:noFill/>
        </p:spPr>
        <p:txBody>
          <a:bodyPr vert="horz" lIns="91440" tIns="45720" rIns="91440" bIns="45720" rtlCol="0" anchor="ctr"/>
          <a:lstStyle>
            <a:defPPr>
              <a:defRPr lang="en-US"/>
            </a:defPPr>
            <a:lvl1pPr algn="l" rtl="0" eaLnBrk="1" fontAlgn="auto" hangingPunct="1">
              <a:spcBef>
                <a:spcPts val="0"/>
              </a:spcBef>
              <a:spcAft>
                <a:spcPts val="0"/>
              </a:spcAft>
              <a:defRPr lang="en-US" sz="1200" kern="1200" smtClean="0">
                <a:solidFill>
                  <a:schemeClr val="bg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2pPr>
            <a:lvl3pPr marL="9144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3pPr>
            <a:lvl4pPr marL="13716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4pPr>
            <a:lvl5pPr marL="18288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5pPr>
            <a:lvl6pPr marL="2286000" algn="l" defTabSz="914400" rtl="0" eaLnBrk="1" latinLnBrk="0" hangingPunct="1">
              <a:defRPr kern="1200">
                <a:solidFill>
                  <a:schemeClr val="tx1"/>
                </a:solidFill>
                <a:latin typeface="Rubik" panose="00000500000000000000" pitchFamily="2" charset="-79"/>
                <a:ea typeface="+mn-ea"/>
                <a:cs typeface="+mn-cs"/>
              </a:defRPr>
            </a:lvl6pPr>
            <a:lvl7pPr marL="2743200" algn="l" defTabSz="914400" rtl="0" eaLnBrk="1" latinLnBrk="0" hangingPunct="1">
              <a:defRPr kern="1200">
                <a:solidFill>
                  <a:schemeClr val="tx1"/>
                </a:solidFill>
                <a:latin typeface="Rubik" panose="00000500000000000000" pitchFamily="2" charset="-79"/>
                <a:ea typeface="+mn-ea"/>
                <a:cs typeface="+mn-cs"/>
              </a:defRPr>
            </a:lvl7pPr>
            <a:lvl8pPr marL="3200400" algn="l" defTabSz="914400" rtl="0" eaLnBrk="1" latinLnBrk="0" hangingPunct="1">
              <a:defRPr kern="1200">
                <a:solidFill>
                  <a:schemeClr val="tx1"/>
                </a:solidFill>
                <a:latin typeface="Rubik" panose="00000500000000000000" pitchFamily="2" charset="-79"/>
                <a:ea typeface="+mn-ea"/>
                <a:cs typeface="+mn-cs"/>
              </a:defRPr>
            </a:lvl8pPr>
            <a:lvl9pPr marL="3657600" algn="l" defTabSz="914400" rtl="0" eaLnBrk="1" latinLnBrk="0" hangingPunct="1">
              <a:defRPr kern="1200">
                <a:solidFill>
                  <a:schemeClr val="tx1"/>
                </a:solidFill>
                <a:latin typeface="Rubik" panose="00000500000000000000" pitchFamily="2" charset="-79"/>
                <a:ea typeface="+mn-ea"/>
                <a:cs typeface="+mn-cs"/>
              </a:defRPr>
            </a:lvl9pPr>
          </a:lstStyle>
          <a:p>
            <a:pPr>
              <a:defRPr/>
            </a:pPr>
            <a:r>
              <a:rPr lang="en-GB" dirty="0" err="1"/>
              <a:t>Foto</a:t>
            </a:r>
            <a:r>
              <a:rPr lang="en-GB" dirty="0"/>
              <a:t>: Hando </a:t>
            </a:r>
            <a:r>
              <a:rPr lang="en-GB" dirty="0" err="1"/>
              <a:t>Murumägi</a:t>
            </a:r>
            <a:endParaRPr lang="en-GB" dirty="0"/>
          </a:p>
        </p:txBody>
      </p:sp>
    </p:spTree>
    <p:extLst>
      <p:ext uri="{BB962C8B-B14F-4D97-AF65-F5344CB8AC3E}">
        <p14:creationId xmlns:p14="http://schemas.microsoft.com/office/powerpoint/2010/main" val="229544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C_Algus_0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724400" y="457200"/>
            <a:ext cx="6858000" cy="2693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724399" y="3243600"/>
            <a:ext cx="6858000" cy="22428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4724399" y="6279424"/>
            <a:ext cx="4127715" cy="365125"/>
          </a:xfrm>
        </p:spPr>
        <p:txBody>
          <a:bodyPr/>
          <a:lstStyle>
            <a:lvl1pPr>
              <a:defRPr sz="1600">
                <a:solidFill>
                  <a:schemeClr val="accent1"/>
                </a:solidFill>
              </a:defRPr>
            </a:lvl1pPr>
          </a:lstStyle>
          <a:p>
            <a:pPr>
              <a:defRPr/>
            </a:pPr>
            <a:endParaRPr lang="en-US" dirty="0"/>
          </a:p>
        </p:txBody>
      </p:sp>
      <p:sp>
        <p:nvSpPr>
          <p:cNvPr id="9" name="Slide Number Placeholder 5">
            <a:extLst>
              <a:ext uri="{FF2B5EF4-FFF2-40B4-BE49-F238E27FC236}">
                <a16:creationId xmlns:a16="http://schemas.microsoft.com/office/drawing/2014/main" id="{FB00FEA0-26F5-43E0-AE4F-2C013B1F67E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7" name="Picture 6" descr="A picture containing text&#10;&#10;Description automatically generated">
            <a:extLst>
              <a:ext uri="{FF2B5EF4-FFF2-40B4-BE49-F238E27FC236}">
                <a16:creationId xmlns:a16="http://schemas.microsoft.com/office/drawing/2014/main" id="{F0D3FC9E-CC1D-2A41-8135-DBC1D98EE4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0"/>
            <a:ext cx="5334000" cy="1424396"/>
          </a:xfrm>
          <a:prstGeom prst="rect">
            <a:avLst/>
          </a:prstGeom>
        </p:spPr>
      </p:pic>
    </p:spTree>
    <p:extLst>
      <p:ext uri="{BB962C8B-B14F-4D97-AF65-F5344CB8AC3E}">
        <p14:creationId xmlns:p14="http://schemas.microsoft.com/office/powerpoint/2010/main" val="3515868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_Thanks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hasCustomPrompt="1"/>
          </p:nvPr>
        </p:nvSpPr>
        <p:spPr>
          <a:xfrm>
            <a:off x="381000" y="2438400"/>
            <a:ext cx="3886200" cy="1580147"/>
          </a:xfrm>
        </p:spPr>
        <p:txBody>
          <a:bodyPr/>
          <a:lstStyle>
            <a:lvl1pPr marL="0" indent="0">
              <a:buFont typeface="Arial" panose="020B0604020202020204" pitchFamily="34" charset="0"/>
              <a:buNone/>
              <a:defRPr sz="4000">
                <a:solidFill>
                  <a:schemeClr val="tx1"/>
                </a:solidFill>
              </a:defRPr>
            </a:lvl1pPr>
            <a:lvl2pPr marL="457200" indent="0">
              <a:buFont typeface="Arial" panose="020B0604020202020204" pitchFamily="34" charset="0"/>
              <a:buNone/>
              <a:defRPr>
                <a:solidFill>
                  <a:schemeClr val="tx1"/>
                </a:solidFill>
              </a:defRPr>
            </a:lvl2pPr>
            <a:lvl3pPr marL="914400" indent="0">
              <a:buFont typeface="Arial" panose="020B0604020202020204" pitchFamily="34" charset="0"/>
              <a:buNone/>
              <a:defRPr>
                <a:solidFill>
                  <a:schemeClr val="tx1"/>
                </a:solidFill>
              </a:defRPr>
            </a:lvl3pPr>
            <a:lvl4pPr marL="1371600" indent="0">
              <a:buFont typeface="Arial" panose="020B0604020202020204" pitchFamily="34" charset="0"/>
              <a:buNone/>
              <a:defRPr>
                <a:solidFill>
                  <a:schemeClr val="tx1"/>
                </a:solidFill>
              </a:defRPr>
            </a:lvl4pPr>
            <a:lvl5pPr marL="1828800" indent="0">
              <a:buFont typeface="Arial" panose="020B0604020202020204" pitchFamily="34" charset="0"/>
              <a:buNone/>
              <a:defRPr>
                <a:solidFill>
                  <a:schemeClr val="tx1"/>
                </a:solidFill>
              </a:defRPr>
            </a:lvl5pPr>
          </a:lstStyle>
          <a:p>
            <a:pPr lvl="0"/>
            <a:r>
              <a:rPr lang="en-US" dirty="0"/>
              <a:t>Edit Master text styles</a:t>
            </a:r>
          </a:p>
        </p:txBody>
      </p:sp>
      <p:pic>
        <p:nvPicPr>
          <p:cNvPr id="4" name="Picture 3" descr="A picture containing text&#10;&#10;Description automatically generated">
            <a:extLst>
              <a:ext uri="{FF2B5EF4-FFF2-40B4-BE49-F238E27FC236}">
                <a16:creationId xmlns:a16="http://schemas.microsoft.com/office/drawing/2014/main" id="{F918C86B-B818-784C-BF66-56D0897D10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6813"/>
            <a:ext cx="5638800" cy="1505791"/>
          </a:xfrm>
          <a:prstGeom prst="rect">
            <a:avLst/>
          </a:prstGeom>
        </p:spPr>
      </p:pic>
      <p:sp>
        <p:nvSpPr>
          <p:cNvPr id="5" name="Slide Number Placeholder 5">
            <a:extLst>
              <a:ext uri="{FF2B5EF4-FFF2-40B4-BE49-F238E27FC236}">
                <a16:creationId xmlns:a16="http://schemas.microsoft.com/office/drawing/2014/main" id="{27F7D5AA-0CD0-9043-8968-327A0CFD3154}"/>
              </a:ext>
            </a:extLst>
          </p:cNvPr>
          <p:cNvSpPr txBox="1">
            <a:spLocks/>
          </p:cNvSpPr>
          <p:nvPr userDrawn="1"/>
        </p:nvSpPr>
        <p:spPr>
          <a:xfrm>
            <a:off x="10439400" y="6400800"/>
            <a:ext cx="3657600" cy="533400"/>
          </a:xfrm>
          <a:prstGeom prst="rect">
            <a:avLst/>
          </a:prstGeom>
          <a:noFill/>
        </p:spPr>
        <p:txBody>
          <a:bodyPr vert="horz" lIns="91440" tIns="45720" rIns="91440" bIns="45720" rtlCol="0" anchor="ctr"/>
          <a:lstStyle>
            <a:defPPr>
              <a:defRPr lang="en-US"/>
            </a:defPPr>
            <a:lvl1pPr algn="l" rtl="0" eaLnBrk="1" fontAlgn="auto" hangingPunct="1">
              <a:spcBef>
                <a:spcPts val="0"/>
              </a:spcBef>
              <a:spcAft>
                <a:spcPts val="0"/>
              </a:spcAft>
              <a:defRPr lang="en-US" sz="1200" kern="1200" smtClean="0">
                <a:solidFill>
                  <a:schemeClr val="bg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2pPr>
            <a:lvl3pPr marL="9144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3pPr>
            <a:lvl4pPr marL="13716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4pPr>
            <a:lvl5pPr marL="18288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5pPr>
            <a:lvl6pPr marL="2286000" algn="l" defTabSz="914400" rtl="0" eaLnBrk="1" latinLnBrk="0" hangingPunct="1">
              <a:defRPr kern="1200">
                <a:solidFill>
                  <a:schemeClr val="tx1"/>
                </a:solidFill>
                <a:latin typeface="Rubik" panose="00000500000000000000" pitchFamily="2" charset="-79"/>
                <a:ea typeface="+mn-ea"/>
                <a:cs typeface="+mn-cs"/>
              </a:defRPr>
            </a:lvl6pPr>
            <a:lvl7pPr marL="2743200" algn="l" defTabSz="914400" rtl="0" eaLnBrk="1" latinLnBrk="0" hangingPunct="1">
              <a:defRPr kern="1200">
                <a:solidFill>
                  <a:schemeClr val="tx1"/>
                </a:solidFill>
                <a:latin typeface="Rubik" panose="00000500000000000000" pitchFamily="2" charset="-79"/>
                <a:ea typeface="+mn-ea"/>
                <a:cs typeface="+mn-cs"/>
              </a:defRPr>
            </a:lvl7pPr>
            <a:lvl8pPr marL="3200400" algn="l" defTabSz="914400" rtl="0" eaLnBrk="1" latinLnBrk="0" hangingPunct="1">
              <a:defRPr kern="1200">
                <a:solidFill>
                  <a:schemeClr val="tx1"/>
                </a:solidFill>
                <a:latin typeface="Rubik" panose="00000500000000000000" pitchFamily="2" charset="-79"/>
                <a:ea typeface="+mn-ea"/>
                <a:cs typeface="+mn-cs"/>
              </a:defRPr>
            </a:lvl8pPr>
            <a:lvl9pPr marL="3657600" algn="l" defTabSz="914400" rtl="0" eaLnBrk="1" latinLnBrk="0" hangingPunct="1">
              <a:defRPr kern="1200">
                <a:solidFill>
                  <a:schemeClr val="tx1"/>
                </a:solidFill>
                <a:latin typeface="Rubik" panose="00000500000000000000" pitchFamily="2" charset="-79"/>
                <a:ea typeface="+mn-ea"/>
                <a:cs typeface="+mn-cs"/>
              </a:defRPr>
            </a:lvl9pPr>
          </a:lstStyle>
          <a:p>
            <a:pPr>
              <a:defRPr/>
            </a:pPr>
            <a:r>
              <a:rPr lang="en-GB" dirty="0" err="1"/>
              <a:t>Foto</a:t>
            </a:r>
            <a:r>
              <a:rPr lang="en-GB" dirty="0"/>
              <a:t>: Hando </a:t>
            </a:r>
            <a:r>
              <a:rPr lang="en-GB" dirty="0" err="1"/>
              <a:t>Murumägi</a:t>
            </a:r>
            <a:endParaRPr lang="en-GB" dirty="0"/>
          </a:p>
        </p:txBody>
      </p:sp>
    </p:spTree>
    <p:extLst>
      <p:ext uri="{BB962C8B-B14F-4D97-AF65-F5344CB8AC3E}">
        <p14:creationId xmlns:p14="http://schemas.microsoft.com/office/powerpoint/2010/main" val="4204679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240E-6537-6A48-B416-70D0D2F53D52}"/>
              </a:ext>
            </a:extLst>
          </p:cNvPr>
          <p:cNvSpPr>
            <a:spLocks noGrp="1"/>
          </p:cNvSpPr>
          <p:nvPr>
            <p:ph type="title"/>
          </p:nvPr>
        </p:nvSpPr>
        <p:spPr/>
        <p:txBody>
          <a:bodyPr/>
          <a:lstStyle/>
          <a:p>
            <a:r>
              <a:rPr lang="en-GB"/>
              <a:t>Click to edit Master title style</a:t>
            </a:r>
            <a:endParaRPr lang="en-EE"/>
          </a:p>
        </p:txBody>
      </p:sp>
      <p:sp>
        <p:nvSpPr>
          <p:cNvPr id="3" name="Date Placeholder 2">
            <a:extLst>
              <a:ext uri="{FF2B5EF4-FFF2-40B4-BE49-F238E27FC236}">
                <a16:creationId xmlns:a16="http://schemas.microsoft.com/office/drawing/2014/main" id="{C5324B73-D948-6043-AEE1-458EA68BDA1D}"/>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462B643D-F0BD-844B-A9CB-A080C9AD334E}"/>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343DB43F-03A5-E64B-A46F-C87CD54CFA81}"/>
              </a:ext>
            </a:extLst>
          </p:cNvPr>
          <p:cNvSpPr>
            <a:spLocks noGrp="1"/>
          </p:cNvSpPr>
          <p:nvPr>
            <p:ph type="sldNum" sz="quarter" idx="12"/>
          </p:nvPr>
        </p:nvSpPr>
        <p:spPr/>
        <p:txBody>
          <a:bodyPr/>
          <a:lstStyle/>
          <a:p>
            <a:pPr>
              <a:defRPr/>
            </a:pPr>
            <a:fld id="{DADBB38E-37F0-4099-9E14-30415241E9AC}" type="slidenum">
              <a:rPr lang="en-US" smtClean="0"/>
              <a:pPr>
                <a:defRPr/>
              </a:pPr>
              <a:t>‹#›</a:t>
            </a:fld>
            <a:endParaRPr lang="en-US"/>
          </a:p>
        </p:txBody>
      </p:sp>
    </p:spTree>
    <p:extLst>
      <p:ext uri="{BB962C8B-B14F-4D97-AF65-F5344CB8AC3E}">
        <p14:creationId xmlns:p14="http://schemas.microsoft.com/office/powerpoint/2010/main" val="503179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C_Thanks_emp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3B155C1-9AF9-4F62-88B2-05094D420177}"/>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
        <p:nvSpPr>
          <p:cNvPr id="6" name="Text Placeholder 9">
            <a:extLst>
              <a:ext uri="{FF2B5EF4-FFF2-40B4-BE49-F238E27FC236}">
                <a16:creationId xmlns:a16="http://schemas.microsoft.com/office/drawing/2014/main" id="{4AB75798-8412-435B-880D-FC2BE56FF084}"/>
              </a:ext>
            </a:extLst>
          </p:cNvPr>
          <p:cNvSpPr>
            <a:spLocks noGrp="1"/>
          </p:cNvSpPr>
          <p:nvPr>
            <p:ph type="body" sz="quarter" idx="10" hasCustomPrompt="1"/>
          </p:nvPr>
        </p:nvSpPr>
        <p:spPr>
          <a:xfrm>
            <a:off x="3352800" y="2743200"/>
            <a:ext cx="5486400" cy="4800600"/>
          </a:xfrm>
        </p:spPr>
        <p:txBody>
          <a:bodyPr/>
          <a:lstStyle>
            <a:lvl1pPr marL="0" indent="0" algn="ctr">
              <a:buFontTx/>
              <a:buNone/>
              <a:defRPr>
                <a:solidFill>
                  <a:schemeClr val="bg1"/>
                </a:solidFill>
                <a:latin typeface="+mj-lt"/>
              </a:defRPr>
            </a:lvl1pPr>
            <a:lvl2pPr marL="457200" indent="0" algn="ctr">
              <a:buFontTx/>
              <a:buNone/>
              <a:defRPr>
                <a:solidFill>
                  <a:schemeClr val="bg1"/>
                </a:solidFill>
                <a:latin typeface="+mj-lt"/>
              </a:defRPr>
            </a:lvl2pPr>
            <a:lvl3pPr marL="914400" indent="0" algn="ctr">
              <a:buFontTx/>
              <a:buNone/>
              <a:defRPr>
                <a:solidFill>
                  <a:schemeClr val="bg1"/>
                </a:solidFill>
                <a:latin typeface="+mj-lt"/>
              </a:defRPr>
            </a:lvl3pPr>
            <a:lvl4pPr marL="1371600" indent="0" algn="ctr">
              <a:buFontTx/>
              <a:buNone/>
              <a:defRPr>
                <a:solidFill>
                  <a:schemeClr val="bg1"/>
                </a:solidFill>
                <a:latin typeface="+mj-lt"/>
              </a:defRPr>
            </a:lvl4pPr>
            <a:lvl5pPr marL="1828800" indent="0" algn="ctr">
              <a:buFontTx/>
              <a:buNone/>
              <a:defRPr>
                <a:solidFill>
                  <a:schemeClr val="bg1"/>
                </a:solidFill>
                <a:latin typeface="+mj-lt"/>
              </a:defRPr>
            </a:lvl5pPr>
          </a:lstStyle>
          <a:p>
            <a:pPr lvl="0"/>
            <a:r>
              <a:rPr lang="en-US" dirty="0"/>
              <a:t>Edit Master text styles</a:t>
            </a:r>
          </a:p>
        </p:txBody>
      </p:sp>
      <p:pic>
        <p:nvPicPr>
          <p:cNvPr id="5" name="Picture 4" descr="A picture containing text&#10;&#10;Description automatically generated">
            <a:extLst>
              <a:ext uri="{FF2B5EF4-FFF2-40B4-BE49-F238E27FC236}">
                <a16:creationId xmlns:a16="http://schemas.microsoft.com/office/drawing/2014/main" id="{7D159E5A-5CBE-C944-8F24-AED84E44F7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6813"/>
            <a:ext cx="5638800" cy="1505791"/>
          </a:xfrm>
          <a:prstGeom prst="rect">
            <a:avLst/>
          </a:prstGeom>
        </p:spPr>
      </p:pic>
    </p:spTree>
    <p:extLst>
      <p:ext uri="{BB962C8B-B14F-4D97-AF65-F5344CB8AC3E}">
        <p14:creationId xmlns:p14="http://schemas.microsoft.com/office/powerpoint/2010/main" val="133167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C_Algus_03">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8600" y="1338130"/>
            <a:ext cx="7543799" cy="181267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8600" y="3243600"/>
            <a:ext cx="75438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4038597" y="6279425"/>
            <a:ext cx="2070318" cy="349976"/>
          </a:xfrm>
        </p:spPr>
        <p:txBody>
          <a:bodyPr/>
          <a:lstStyle>
            <a:lvl1pPr>
              <a:defRPr sz="1600">
                <a:solidFill>
                  <a:schemeClr val="accent1"/>
                </a:solidFill>
              </a:defRPr>
            </a:lvl1pPr>
          </a:lstStyle>
          <a:p>
            <a:pPr>
              <a:defRPr/>
            </a:pPr>
            <a:endParaRPr lang="en-US" dirty="0"/>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4038598" y="5029199"/>
            <a:ext cx="7543800" cy="371246"/>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nimi</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4038597" y="5507669"/>
            <a:ext cx="7543801"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amet</a:t>
            </a:r>
            <a:endParaRPr lang="en-US" dirty="0"/>
          </a:p>
        </p:txBody>
      </p:sp>
      <p:sp>
        <p:nvSpPr>
          <p:cNvPr id="9" name="Picture Placeholder 15">
            <a:extLst>
              <a:ext uri="{FF2B5EF4-FFF2-40B4-BE49-F238E27FC236}">
                <a16:creationId xmlns:a16="http://schemas.microsoft.com/office/drawing/2014/main" id="{58E1C34A-6EC6-4BCF-BEAC-BE1AAFCC3023}"/>
              </a:ext>
            </a:extLst>
          </p:cNvPr>
          <p:cNvSpPr>
            <a:spLocks noGrp="1"/>
          </p:cNvSpPr>
          <p:nvPr>
            <p:ph type="pic" sz="quarter" idx="13"/>
          </p:nvPr>
        </p:nvSpPr>
        <p:spPr>
          <a:xfrm>
            <a:off x="2438400" y="4806225"/>
            <a:ext cx="1371600" cy="1365975"/>
          </a:xfrm>
        </p:spPr>
        <p:txBody>
          <a:bodyPr/>
          <a:lstStyle>
            <a:lvl1pPr marL="0" indent="0">
              <a:buNone/>
              <a:defRPr sz="1600"/>
            </a:lvl1pPr>
          </a:lstStyle>
          <a:p>
            <a:endParaRPr lang="en-US" dirty="0"/>
          </a:p>
        </p:txBody>
      </p:sp>
      <p:sp>
        <p:nvSpPr>
          <p:cNvPr id="10" name="Slide Number Placeholder 5">
            <a:extLst>
              <a:ext uri="{FF2B5EF4-FFF2-40B4-BE49-F238E27FC236}">
                <a16:creationId xmlns:a16="http://schemas.microsoft.com/office/drawing/2014/main" id="{9B2E460E-E06F-4758-B53F-7F3D23D193E2}"/>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11" name="Picture 10" descr="A picture containing text&#10;&#10;Description automatically generated">
            <a:extLst>
              <a:ext uri="{FF2B5EF4-FFF2-40B4-BE49-F238E27FC236}">
                <a16:creationId xmlns:a16="http://schemas.microsoft.com/office/drawing/2014/main" id="{0A39403A-DBC7-F84A-B5DF-5AE7AA5D18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0"/>
            <a:ext cx="5334000" cy="1424396"/>
          </a:xfrm>
          <a:prstGeom prst="rect">
            <a:avLst/>
          </a:prstGeom>
        </p:spPr>
      </p:pic>
    </p:spTree>
    <p:extLst>
      <p:ext uri="{BB962C8B-B14F-4D97-AF65-F5344CB8AC3E}">
        <p14:creationId xmlns:p14="http://schemas.microsoft.com/office/powerpoint/2010/main" val="1314152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C_Section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8599" y="847725"/>
            <a:ext cx="7543801" cy="2870199"/>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8599" y="3810000"/>
            <a:ext cx="7543802" cy="2362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5">
            <a:extLst>
              <a:ext uri="{FF2B5EF4-FFF2-40B4-BE49-F238E27FC236}">
                <a16:creationId xmlns:a16="http://schemas.microsoft.com/office/drawing/2014/main" id="{3AA916E9-F087-4FBE-94E2-5BBEA79EEA73}"/>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6" name="Picture 5" descr="A picture containing text&#10;&#10;Description automatically generated">
            <a:extLst>
              <a:ext uri="{FF2B5EF4-FFF2-40B4-BE49-F238E27FC236}">
                <a16:creationId xmlns:a16="http://schemas.microsoft.com/office/drawing/2014/main" id="{88EC5285-C504-7744-A29B-5614CAD236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6813"/>
            <a:ext cx="5638800" cy="1505791"/>
          </a:xfrm>
          <a:prstGeom prst="rect">
            <a:avLst/>
          </a:prstGeom>
        </p:spPr>
      </p:pic>
    </p:spTree>
    <p:extLst>
      <p:ext uri="{BB962C8B-B14F-4D97-AF65-F5344CB8AC3E}">
        <p14:creationId xmlns:p14="http://schemas.microsoft.com/office/powerpoint/2010/main" val="11110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PC_Sectionhead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9200" y="847725"/>
            <a:ext cx="7479901" cy="2870199"/>
          </a:xfrm>
        </p:spPr>
        <p:txBody>
          <a:bodyPr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9200" y="3810000"/>
            <a:ext cx="7479902" cy="2362200"/>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76DEA9CA-D5C2-41E8-AC9B-30436F4418BC}"/>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7" name="Picture 6">
            <a:extLst>
              <a:ext uri="{FF2B5EF4-FFF2-40B4-BE49-F238E27FC236}">
                <a16:creationId xmlns:a16="http://schemas.microsoft.com/office/drawing/2014/main" id="{B408FF21-948A-4E2D-B75A-CE619EF0B4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83" y="-5514"/>
            <a:ext cx="12192000" cy="6858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48F20E1A-4CE4-0D45-A9C9-CF34AD4F4C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0"/>
            <a:ext cx="5334000" cy="1424396"/>
          </a:xfrm>
          <a:prstGeom prst="rect">
            <a:avLst/>
          </a:prstGeom>
        </p:spPr>
      </p:pic>
    </p:spTree>
    <p:extLst>
      <p:ext uri="{BB962C8B-B14F-4D97-AF65-F5344CB8AC3E}">
        <p14:creationId xmlns:p14="http://schemas.microsoft.com/office/powerpoint/2010/main" val="215639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C_Imag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4038600" y="365125"/>
            <a:ext cx="7543800" cy="1325563"/>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4038600" y="1828800"/>
            <a:ext cx="7543800" cy="43434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5F9D15BD-9655-41C0-BC62-AA861D9BDDF8}"/>
              </a:ext>
            </a:extLst>
          </p:cNvPr>
          <p:cNvSpPr>
            <a:spLocks noGrp="1"/>
          </p:cNvSpPr>
          <p:nvPr>
            <p:ph type="pic" sz="quarter" idx="11"/>
          </p:nvPr>
        </p:nvSpPr>
        <p:spPr>
          <a:xfrm>
            <a:off x="0" y="0"/>
            <a:ext cx="3810000" cy="6858000"/>
          </a:xfrm>
        </p:spPr>
        <p:txBody>
          <a:bodyPr/>
          <a:lstStyle>
            <a:lvl1pPr marL="0" indent="0">
              <a:buNone/>
              <a:defRPr/>
            </a:lvl1pPr>
          </a:lstStyle>
          <a:p>
            <a:endParaRPr lang="en-US" dirty="0"/>
          </a:p>
        </p:txBody>
      </p:sp>
      <p:sp>
        <p:nvSpPr>
          <p:cNvPr id="5" name="Slide Number Placeholder 5">
            <a:extLst>
              <a:ext uri="{FF2B5EF4-FFF2-40B4-BE49-F238E27FC236}">
                <a16:creationId xmlns:a16="http://schemas.microsoft.com/office/drawing/2014/main" id="{607F442F-6A44-4B33-8CF9-CAAB41F3F40E}"/>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8851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C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58F66E-D844-4CF8-9DF9-50F522F7AF79}"/>
              </a:ext>
            </a:extLst>
          </p:cNvPr>
          <p:cNvSpPr>
            <a:spLocks noGrp="1"/>
          </p:cNvSpPr>
          <p:nvPr>
            <p:ph type="title"/>
          </p:nvPr>
        </p:nvSpPr>
        <p:spPr>
          <a:xfrm>
            <a:off x="609600" y="381000"/>
            <a:ext cx="10972800" cy="685800"/>
          </a:xfrm>
        </p:spPr>
        <p:txBody>
          <a:bodyPr/>
          <a:lstStyle/>
          <a:p>
            <a:r>
              <a:rPr lang="en-US" dirty="0"/>
              <a:t>Click to edit Master title style</a:t>
            </a:r>
          </a:p>
        </p:txBody>
      </p:sp>
      <p:sp>
        <p:nvSpPr>
          <p:cNvPr id="7" name="Text Placeholder 9">
            <a:extLst>
              <a:ext uri="{FF2B5EF4-FFF2-40B4-BE49-F238E27FC236}">
                <a16:creationId xmlns:a16="http://schemas.microsoft.com/office/drawing/2014/main" id="{2006B4A6-F6A0-4DF3-8EFE-2DFA6EDA86F3}"/>
              </a:ext>
            </a:extLst>
          </p:cNvPr>
          <p:cNvSpPr>
            <a:spLocks noGrp="1"/>
          </p:cNvSpPr>
          <p:nvPr>
            <p:ph type="body" sz="quarter" idx="10"/>
          </p:nvPr>
        </p:nvSpPr>
        <p:spPr>
          <a:xfrm>
            <a:off x="609600" y="1219200"/>
            <a:ext cx="10972800" cy="49530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D39E0658-81CE-4FDC-B4D0-938929781D24}"/>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144448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C_Title and Content_Dark">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58F66E-D844-4CF8-9DF9-50F522F7AF79}"/>
              </a:ext>
            </a:extLst>
          </p:cNvPr>
          <p:cNvSpPr>
            <a:spLocks noGrp="1"/>
          </p:cNvSpPr>
          <p:nvPr>
            <p:ph type="title"/>
          </p:nvPr>
        </p:nvSpPr>
        <p:spPr>
          <a:xfrm>
            <a:off x="609600" y="381000"/>
            <a:ext cx="10972800" cy="685800"/>
          </a:xfrm>
        </p:spPr>
        <p:txBody>
          <a:bodyPr/>
          <a:lstStyle>
            <a:lvl1pPr>
              <a:defRPr>
                <a:solidFill>
                  <a:schemeClr val="bg1"/>
                </a:solidFill>
              </a:defRPr>
            </a:lvl1pPr>
          </a:lstStyle>
          <a:p>
            <a:r>
              <a:rPr lang="en-US" dirty="0"/>
              <a:t>Click to edit Master title style</a:t>
            </a:r>
          </a:p>
        </p:txBody>
      </p:sp>
      <p:sp>
        <p:nvSpPr>
          <p:cNvPr id="7" name="Text Placeholder 9">
            <a:extLst>
              <a:ext uri="{FF2B5EF4-FFF2-40B4-BE49-F238E27FC236}">
                <a16:creationId xmlns:a16="http://schemas.microsoft.com/office/drawing/2014/main" id="{2006B4A6-F6A0-4DF3-8EFE-2DFA6EDA86F3}"/>
              </a:ext>
            </a:extLst>
          </p:cNvPr>
          <p:cNvSpPr>
            <a:spLocks noGrp="1"/>
          </p:cNvSpPr>
          <p:nvPr>
            <p:ph type="body" sz="quarter" idx="10"/>
          </p:nvPr>
        </p:nvSpPr>
        <p:spPr>
          <a:xfrm>
            <a:off x="609600" y="1219200"/>
            <a:ext cx="10972800" cy="495300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D39E0658-81CE-4FDC-B4D0-938929781D24}"/>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268412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C_List and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F9D15BD-9655-41C0-BC62-AA861D9BDDF8}"/>
              </a:ext>
            </a:extLst>
          </p:cNvPr>
          <p:cNvSpPr>
            <a:spLocks noGrp="1"/>
          </p:cNvSpPr>
          <p:nvPr>
            <p:ph type="pic" sz="quarter" idx="11"/>
          </p:nvPr>
        </p:nvSpPr>
        <p:spPr>
          <a:xfrm>
            <a:off x="4038600" y="0"/>
            <a:ext cx="8153400" cy="6858000"/>
          </a:xfrm>
        </p:spPr>
        <p:txBody>
          <a:bodyPr/>
          <a:lstStyle>
            <a:lvl1pPr marL="0" indent="0">
              <a:buNone/>
              <a:defRPr/>
            </a:lvl1pPr>
          </a:lstStyle>
          <a:p>
            <a:endParaRPr lang="en-US" dirty="0"/>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2772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5FE5A424-D7E1-468C-8698-15E31BEDD42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088822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D8A841E-D890-4E99-9E1F-0DB70974BED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D1639F06-EA6C-4DE7-9585-BB74C1D86EC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274CBB18-A9BE-4E26-AEF0-685B460BE6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BADC2685-CBD5-44D1-8549-850B27C75D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E3CEBC4-24A6-4347-B47E-79B2708B9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ADBB38E-37F0-4099-9E14-30415241E9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26" r:id="rId2"/>
    <p:sldLayoutId id="2147483713" r:id="rId3"/>
    <p:sldLayoutId id="2147483712" r:id="rId4"/>
    <p:sldLayoutId id="2147483714" r:id="rId5"/>
    <p:sldLayoutId id="2147483703" r:id="rId6"/>
    <p:sldLayoutId id="2147483723" r:id="rId7"/>
    <p:sldLayoutId id="2147483728" r:id="rId8"/>
    <p:sldLayoutId id="2147483716" r:id="rId9"/>
    <p:sldLayoutId id="2147483720" r:id="rId10"/>
    <p:sldLayoutId id="2147483715" r:id="rId11"/>
    <p:sldLayoutId id="2147483704" r:id="rId12"/>
    <p:sldLayoutId id="2147483705" r:id="rId13"/>
    <p:sldLayoutId id="2147483707" r:id="rId14"/>
    <p:sldLayoutId id="2147483722" r:id="rId15"/>
    <p:sldLayoutId id="2147483717" r:id="rId16"/>
    <p:sldLayoutId id="2147483724" r:id="rId17"/>
    <p:sldLayoutId id="2147483721" r:id="rId18"/>
    <p:sldLayoutId id="2147483735" r:id="rId19"/>
    <p:sldLayoutId id="2147483739" r:id="rId20"/>
    <p:sldLayoutId id="2147483729" r:id="rId21"/>
    <p:sldLayoutId id="2147483727" r:id="rId2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2pPr>
      <a:lvl3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3pPr>
      <a:lvl4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4pPr>
      <a:lvl5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5pPr>
      <a:lvl6pPr marL="457200" algn="l" rtl="0" fontAlgn="base">
        <a:lnSpc>
          <a:spcPct val="90000"/>
        </a:lnSpc>
        <a:spcBef>
          <a:spcPct val="0"/>
        </a:spcBef>
        <a:spcAft>
          <a:spcPct val="0"/>
        </a:spcAft>
        <a:defRPr sz="4400">
          <a:solidFill>
            <a:schemeClr val="tx1"/>
          </a:solidFill>
          <a:latin typeface="Rubik Bold" panose="00000800000000000000" pitchFamily="2" charset="-79"/>
        </a:defRPr>
      </a:lvl6pPr>
      <a:lvl7pPr marL="914400" algn="l" rtl="0" fontAlgn="base">
        <a:lnSpc>
          <a:spcPct val="90000"/>
        </a:lnSpc>
        <a:spcBef>
          <a:spcPct val="0"/>
        </a:spcBef>
        <a:spcAft>
          <a:spcPct val="0"/>
        </a:spcAft>
        <a:defRPr sz="4400">
          <a:solidFill>
            <a:schemeClr val="tx1"/>
          </a:solidFill>
          <a:latin typeface="Rubik Bold" panose="00000800000000000000" pitchFamily="2" charset="-79"/>
        </a:defRPr>
      </a:lvl7pPr>
      <a:lvl8pPr marL="1371600" algn="l" rtl="0" fontAlgn="base">
        <a:lnSpc>
          <a:spcPct val="90000"/>
        </a:lnSpc>
        <a:spcBef>
          <a:spcPct val="0"/>
        </a:spcBef>
        <a:spcAft>
          <a:spcPct val="0"/>
        </a:spcAft>
        <a:defRPr sz="4400">
          <a:solidFill>
            <a:schemeClr val="tx1"/>
          </a:solidFill>
          <a:latin typeface="Rubik Bold" panose="00000800000000000000" pitchFamily="2" charset="-79"/>
        </a:defRPr>
      </a:lvl8pPr>
      <a:lvl9pPr marL="1828800" algn="l" rtl="0" fontAlgn="base">
        <a:lnSpc>
          <a:spcPct val="90000"/>
        </a:lnSpc>
        <a:spcBef>
          <a:spcPct val="0"/>
        </a:spcBef>
        <a:spcAft>
          <a:spcPct val="0"/>
        </a:spcAft>
        <a:defRPr sz="4400">
          <a:solidFill>
            <a:schemeClr val="tx1"/>
          </a:solidFill>
          <a:latin typeface="Rubik Bold" panose="00000800000000000000" pitchFamily="2" charset="-79"/>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3807-A02C-476D-81C5-8D4131EF6E0A}"/>
              </a:ext>
            </a:extLst>
          </p:cNvPr>
          <p:cNvSpPr>
            <a:spLocks noGrp="1"/>
          </p:cNvSpPr>
          <p:nvPr>
            <p:ph type="ctrTitle"/>
          </p:nvPr>
        </p:nvSpPr>
        <p:spPr>
          <a:xfrm>
            <a:off x="3124200" y="2255965"/>
            <a:ext cx="8915399" cy="2346070"/>
          </a:xfrm>
        </p:spPr>
        <p:txBody>
          <a:bodyPr/>
          <a:lstStyle/>
          <a:p>
            <a:r>
              <a:rPr lang="en-GB" sz="3200" dirty="0"/>
              <a:t>The mandate for maritime spatial planning and land-sea interactions in Estonia within a rethought multilevel, integrated and inclusive governance framework</a:t>
            </a:r>
            <a:endParaRPr lang="en-US" sz="3200" dirty="0"/>
          </a:p>
        </p:txBody>
      </p:sp>
      <p:sp>
        <p:nvSpPr>
          <p:cNvPr id="3" name="Subtitle 2">
            <a:extLst>
              <a:ext uri="{FF2B5EF4-FFF2-40B4-BE49-F238E27FC236}">
                <a16:creationId xmlns:a16="http://schemas.microsoft.com/office/drawing/2014/main" id="{BDB2F574-AF8A-40A7-BDA5-17602E0DD4C5}"/>
              </a:ext>
            </a:extLst>
          </p:cNvPr>
          <p:cNvSpPr>
            <a:spLocks noGrp="1"/>
          </p:cNvSpPr>
          <p:nvPr>
            <p:ph type="subTitle" idx="1"/>
          </p:nvPr>
        </p:nvSpPr>
        <p:spPr>
          <a:xfrm>
            <a:off x="3124200" y="4267200"/>
            <a:ext cx="8229600" cy="1655762"/>
          </a:xfrm>
        </p:spPr>
        <p:txBody>
          <a:bodyPr/>
          <a:lstStyle/>
          <a:p>
            <a:endParaRPr lang="en-US" dirty="0"/>
          </a:p>
          <a:p>
            <a:r>
              <a:rPr lang="en-US" dirty="0"/>
              <a:t>Heli Einberg, Kairit Kase, Pille Metspalu,</a:t>
            </a:r>
            <a:r>
              <a:rPr lang="et-EE" dirty="0"/>
              <a:t> </a:t>
            </a:r>
            <a:r>
              <a:rPr lang="en-US" dirty="0"/>
              <a:t>Garri Raagmaa</a:t>
            </a:r>
            <a:r>
              <a:rPr lang="et-EE" dirty="0"/>
              <a:t> and H</a:t>
            </a:r>
            <a:r>
              <a:rPr lang="en-US" dirty="0" err="1"/>
              <a:t>enn</a:t>
            </a:r>
            <a:r>
              <a:rPr lang="en-US" dirty="0"/>
              <a:t> Ojaveer</a:t>
            </a:r>
          </a:p>
        </p:txBody>
      </p:sp>
      <p:sp>
        <p:nvSpPr>
          <p:cNvPr id="5" name="Text Placeholder 4">
            <a:extLst>
              <a:ext uri="{FF2B5EF4-FFF2-40B4-BE49-F238E27FC236}">
                <a16:creationId xmlns:a16="http://schemas.microsoft.com/office/drawing/2014/main" id="{A005607E-868A-49F8-A144-911C44C6D46C}"/>
              </a:ext>
            </a:extLst>
          </p:cNvPr>
          <p:cNvSpPr>
            <a:spLocks noGrp="1"/>
          </p:cNvSpPr>
          <p:nvPr>
            <p:ph type="body" sz="quarter" idx="12"/>
          </p:nvPr>
        </p:nvSpPr>
        <p:spPr>
          <a:xfrm>
            <a:off x="4495799" y="6136318"/>
            <a:ext cx="5562603" cy="435931"/>
          </a:xfrm>
        </p:spPr>
        <p:txBody>
          <a:bodyPr/>
          <a:lstStyle/>
          <a:p>
            <a:r>
              <a:rPr lang="et-EE" dirty="0">
                <a:solidFill>
                  <a:schemeClr val="tx2"/>
                </a:solidFill>
              </a:rPr>
              <a:t>Pärnu, Estonia, 24 August 2023</a:t>
            </a:r>
            <a:endParaRPr lang="en-US" dirty="0">
              <a:solidFill>
                <a:schemeClr val="tx2"/>
              </a:solidFill>
            </a:endParaRPr>
          </a:p>
        </p:txBody>
      </p:sp>
    </p:spTree>
    <p:extLst>
      <p:ext uri="{BB962C8B-B14F-4D97-AF65-F5344CB8AC3E}">
        <p14:creationId xmlns:p14="http://schemas.microsoft.com/office/powerpoint/2010/main" val="2514256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358361-C43C-43D1-A4BE-C13769931536}"/>
              </a:ext>
            </a:extLst>
          </p:cNvPr>
          <p:cNvSpPr>
            <a:spLocks noGrp="1"/>
          </p:cNvSpPr>
          <p:nvPr>
            <p:ph type="title"/>
          </p:nvPr>
        </p:nvSpPr>
        <p:spPr>
          <a:xfrm>
            <a:off x="609600" y="381000"/>
            <a:ext cx="11353800" cy="685800"/>
          </a:xfrm>
        </p:spPr>
        <p:txBody>
          <a:bodyPr/>
          <a:lstStyle/>
          <a:p>
            <a:r>
              <a:rPr lang="en-GB" sz="3600" dirty="0"/>
              <a:t>Main knowledge gaps for </a:t>
            </a:r>
            <a:r>
              <a:rPr lang="en-GB" sz="3600" dirty="0" err="1"/>
              <a:t>furher</a:t>
            </a:r>
            <a:r>
              <a:rPr lang="en-GB" sz="3600" dirty="0"/>
              <a:t> research</a:t>
            </a:r>
          </a:p>
        </p:txBody>
      </p:sp>
      <p:sp>
        <p:nvSpPr>
          <p:cNvPr id="4" name="Text Placeholder 3">
            <a:extLst>
              <a:ext uri="{FF2B5EF4-FFF2-40B4-BE49-F238E27FC236}">
                <a16:creationId xmlns:a16="http://schemas.microsoft.com/office/drawing/2014/main" id="{3DB5D44D-2C0F-403F-B683-17FF40FBD6A1}"/>
              </a:ext>
            </a:extLst>
          </p:cNvPr>
          <p:cNvSpPr>
            <a:spLocks noGrp="1"/>
          </p:cNvSpPr>
          <p:nvPr>
            <p:ph type="body" sz="quarter" idx="10"/>
          </p:nvPr>
        </p:nvSpPr>
        <p:spPr>
          <a:xfrm>
            <a:off x="609600" y="1219199"/>
            <a:ext cx="10972800" cy="5060223"/>
          </a:xfrm>
        </p:spPr>
        <p:txBody>
          <a:bodyPr/>
          <a:lstStyle/>
          <a:p>
            <a:pPr marL="457200" indent="-457200">
              <a:buFont typeface="Arial" panose="020B0604020202020204" pitchFamily="34" charset="0"/>
              <a:buChar char="•"/>
            </a:pPr>
            <a:r>
              <a:rPr lang="en-GB" sz="2400" dirty="0"/>
              <a:t>What are the </a:t>
            </a:r>
            <a:r>
              <a:rPr lang="en-GB" sz="2400" b="1" dirty="0"/>
              <a:t>specific needs for larger than 1 nm zone expansion of the planning and regulative powers of local governments</a:t>
            </a:r>
            <a:r>
              <a:rPr lang="en-GB" sz="2400" dirty="0"/>
              <a:t>, under which conditions/situations these occur, and whether these can be generalised for legislative purposes?</a:t>
            </a:r>
          </a:p>
          <a:p>
            <a:pPr marL="457200" indent="-457200">
              <a:buFont typeface="Arial" panose="020B0604020202020204" pitchFamily="34" charset="0"/>
              <a:buChar char="•"/>
            </a:pPr>
            <a:r>
              <a:rPr lang="et-EE" sz="2400" b="1" dirty="0"/>
              <a:t>Identifying </a:t>
            </a:r>
            <a:r>
              <a:rPr lang="en-GB" sz="2400" b="1" dirty="0"/>
              <a:t>fields of maritime uses that should be left centrally planned and regulated at a national level</a:t>
            </a:r>
            <a:r>
              <a:rPr lang="en-GB" sz="2400" dirty="0"/>
              <a:t>. As a basis for the discussion, a thorough analysis of existing practices (plan implementation) in countries with similar administrative and planning systems is needed. </a:t>
            </a:r>
          </a:p>
          <a:p>
            <a:pPr marL="457200" indent="-457200">
              <a:buFont typeface="Arial" panose="020B0604020202020204" pitchFamily="34" charset="0"/>
              <a:buChar char="•"/>
            </a:pPr>
            <a:r>
              <a:rPr lang="en-GB" sz="2400" b="1" dirty="0"/>
              <a:t>Detailed identification of changes in national regulations, together with proposing text edits for the regulations </a:t>
            </a:r>
            <a:r>
              <a:rPr lang="en-GB" sz="2400" dirty="0"/>
              <a:t>which are too rigid from the local perspective.</a:t>
            </a:r>
          </a:p>
          <a:p>
            <a:pPr marL="457200" indent="-457200">
              <a:buFont typeface="Arial" panose="020B0604020202020204" pitchFamily="34" charset="0"/>
              <a:buChar char="•"/>
            </a:pPr>
            <a:r>
              <a:rPr lang="en-GB" sz="2400" b="1" dirty="0"/>
              <a:t>Proposing ways and mechanisms to resolve the high-priority issues associated with MSP</a:t>
            </a:r>
            <a:r>
              <a:rPr lang="en-GB" sz="2400" dirty="0"/>
              <a:t>, such as coastal and species protection and decentralised renewable energy production and storage solutions.</a:t>
            </a:r>
          </a:p>
        </p:txBody>
      </p:sp>
      <p:sp>
        <p:nvSpPr>
          <p:cNvPr id="2" name="Slide Number Placeholder 1">
            <a:extLst>
              <a:ext uri="{FF2B5EF4-FFF2-40B4-BE49-F238E27FC236}">
                <a16:creationId xmlns:a16="http://schemas.microsoft.com/office/drawing/2014/main" id="{C989211C-F152-47A1-AE68-E5DDC9BD5E58}"/>
              </a:ext>
            </a:extLst>
          </p:cNvPr>
          <p:cNvSpPr>
            <a:spLocks noGrp="1"/>
          </p:cNvSpPr>
          <p:nvPr>
            <p:ph type="sldNum" sz="quarter" idx="4"/>
          </p:nvPr>
        </p:nvSpPr>
        <p:spPr/>
        <p:txBody>
          <a:bodyPr/>
          <a:lstStyle/>
          <a:p>
            <a:pPr>
              <a:defRPr/>
            </a:pPr>
            <a:fld id="{DADBB38E-37F0-4099-9E14-30415241E9AC}" type="slidenum">
              <a:rPr lang="en-US" smtClean="0"/>
              <a:pPr>
                <a:defRPr/>
              </a:pPr>
              <a:t>10</a:t>
            </a:fld>
            <a:endParaRPr lang="en-US" dirty="0"/>
          </a:p>
        </p:txBody>
      </p:sp>
    </p:spTree>
    <p:extLst>
      <p:ext uri="{BB962C8B-B14F-4D97-AF65-F5344CB8AC3E}">
        <p14:creationId xmlns:p14="http://schemas.microsoft.com/office/powerpoint/2010/main" val="2878425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358361-C43C-43D1-A4BE-C13769931536}"/>
              </a:ext>
            </a:extLst>
          </p:cNvPr>
          <p:cNvSpPr>
            <a:spLocks noGrp="1"/>
          </p:cNvSpPr>
          <p:nvPr>
            <p:ph type="title"/>
          </p:nvPr>
        </p:nvSpPr>
        <p:spPr/>
        <p:txBody>
          <a:bodyPr/>
          <a:lstStyle/>
          <a:p>
            <a:r>
              <a:rPr lang="et-EE" dirty="0"/>
              <a:t>Recommendations</a:t>
            </a:r>
            <a:endParaRPr lang="en-US" dirty="0"/>
          </a:p>
        </p:txBody>
      </p:sp>
      <p:sp>
        <p:nvSpPr>
          <p:cNvPr id="4" name="Text Placeholder 3">
            <a:extLst>
              <a:ext uri="{FF2B5EF4-FFF2-40B4-BE49-F238E27FC236}">
                <a16:creationId xmlns:a16="http://schemas.microsoft.com/office/drawing/2014/main" id="{3DB5D44D-2C0F-403F-B683-17FF40FBD6A1}"/>
              </a:ext>
            </a:extLst>
          </p:cNvPr>
          <p:cNvSpPr>
            <a:spLocks noGrp="1"/>
          </p:cNvSpPr>
          <p:nvPr>
            <p:ph type="body" sz="quarter" idx="10"/>
          </p:nvPr>
        </p:nvSpPr>
        <p:spPr/>
        <p:txBody>
          <a:bodyPr/>
          <a:lstStyle/>
          <a:p>
            <a:pPr marL="457200" indent="-457200">
              <a:buFont typeface="+mj-lt"/>
              <a:buAutoNum type="arabicPeriod"/>
            </a:pPr>
            <a:r>
              <a:rPr lang="en-GB" sz="2000" dirty="0"/>
              <a:t>Involving local governments from the initial stages of development and more effectively in the process of MSP</a:t>
            </a:r>
            <a:r>
              <a:rPr lang="et-EE" sz="2000" dirty="0"/>
              <a:t>.</a:t>
            </a:r>
          </a:p>
          <a:p>
            <a:pPr marL="457200" indent="-457200">
              <a:buFont typeface="+mj-lt"/>
              <a:buAutoNum type="arabicPeriod"/>
            </a:pPr>
            <a:r>
              <a:rPr lang="en-GB" sz="2000" dirty="0"/>
              <a:t>Establishing appropriate communication mechanisms between different stakeholders</a:t>
            </a:r>
            <a:endParaRPr lang="et-EE" sz="2000" dirty="0"/>
          </a:p>
          <a:p>
            <a:pPr marL="457200" indent="-457200">
              <a:buFont typeface="+mj-lt"/>
              <a:buAutoNum type="arabicPeriod"/>
            </a:pPr>
            <a:r>
              <a:rPr lang="en-GB" sz="2000" dirty="0"/>
              <a:t>Expanding the planning and regulative powers of local governments to coastal waters, as a rule, 1 nm from the shoreline</a:t>
            </a:r>
            <a:r>
              <a:rPr lang="et-EE" sz="2000" dirty="0"/>
              <a:t>.</a:t>
            </a:r>
          </a:p>
          <a:p>
            <a:pPr marL="457200" indent="-457200">
              <a:buFont typeface="+mj-lt"/>
              <a:buAutoNum type="arabicPeriod"/>
            </a:pPr>
            <a:r>
              <a:rPr lang="en-GB" sz="2000" dirty="0"/>
              <a:t>There are several fields in maritime uses that should be left centrally planned and regulated at a national level</a:t>
            </a:r>
            <a:r>
              <a:rPr lang="et-EE" sz="2000" dirty="0"/>
              <a:t> (e.g </a:t>
            </a:r>
            <a:r>
              <a:rPr lang="en-GB" sz="2000" dirty="0"/>
              <a:t>military issues, nature and heritage protection, fishing, and large renewable energy projects</a:t>
            </a:r>
            <a:r>
              <a:rPr lang="et-EE" sz="2000" dirty="0"/>
              <a:t>)</a:t>
            </a:r>
            <a:r>
              <a:rPr lang="en-GB" sz="2000" dirty="0"/>
              <a:t>. </a:t>
            </a:r>
          </a:p>
          <a:p>
            <a:pPr marL="457200" indent="-457200">
              <a:buFont typeface="+mj-lt"/>
              <a:buAutoNum type="arabicPeriod"/>
            </a:pPr>
            <a:r>
              <a:rPr lang="en-GB" sz="2000" dirty="0"/>
              <a:t>As a start only larger towns can be considered to have offered an opportunity to carry out maritime planning. Incremental improvement and addressing the lessons learned will allow moving to smaller units.</a:t>
            </a:r>
          </a:p>
          <a:p>
            <a:pPr marL="457200" indent="-457200">
              <a:buFont typeface="+mj-lt"/>
              <a:buAutoNum type="arabicPeriod"/>
            </a:pPr>
            <a:r>
              <a:rPr lang="et-EE" sz="2000" dirty="0"/>
              <a:t>To ensure appropriate </a:t>
            </a:r>
            <a:r>
              <a:rPr lang="en-GB" sz="2000" dirty="0"/>
              <a:t>training and allocation of funding to increase the skills of local authorities. Establishing a specific training program for relevant employees and leadership in coastal municipalities is re</a:t>
            </a:r>
            <a:r>
              <a:rPr lang="et-EE" sz="2000" dirty="0"/>
              <a:t>quired</a:t>
            </a:r>
            <a:r>
              <a:rPr lang="en-GB" sz="2000" dirty="0"/>
              <a:t>.</a:t>
            </a:r>
          </a:p>
        </p:txBody>
      </p:sp>
      <p:sp>
        <p:nvSpPr>
          <p:cNvPr id="2" name="Slide Number Placeholder 1">
            <a:extLst>
              <a:ext uri="{FF2B5EF4-FFF2-40B4-BE49-F238E27FC236}">
                <a16:creationId xmlns:a16="http://schemas.microsoft.com/office/drawing/2014/main" id="{C989211C-F152-47A1-AE68-E5DDC9BD5E58}"/>
              </a:ext>
            </a:extLst>
          </p:cNvPr>
          <p:cNvSpPr>
            <a:spLocks noGrp="1"/>
          </p:cNvSpPr>
          <p:nvPr>
            <p:ph type="sldNum" sz="quarter" idx="4"/>
          </p:nvPr>
        </p:nvSpPr>
        <p:spPr/>
        <p:txBody>
          <a:bodyPr/>
          <a:lstStyle/>
          <a:p>
            <a:pPr>
              <a:defRPr/>
            </a:pPr>
            <a:fld id="{DADBB38E-37F0-4099-9E14-30415241E9AC}" type="slidenum">
              <a:rPr lang="en-US" smtClean="0"/>
              <a:pPr>
                <a:defRPr/>
              </a:pPr>
              <a:t>11</a:t>
            </a:fld>
            <a:endParaRPr lang="en-US" dirty="0"/>
          </a:p>
        </p:txBody>
      </p:sp>
    </p:spTree>
    <p:extLst>
      <p:ext uri="{BB962C8B-B14F-4D97-AF65-F5344CB8AC3E}">
        <p14:creationId xmlns:p14="http://schemas.microsoft.com/office/powerpoint/2010/main" val="3521126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5054B7-12E0-1C45-9E21-816ADD163D1D}"/>
              </a:ext>
            </a:extLst>
          </p:cNvPr>
          <p:cNvSpPr>
            <a:spLocks noGrp="1"/>
          </p:cNvSpPr>
          <p:nvPr>
            <p:ph type="body" idx="1"/>
          </p:nvPr>
        </p:nvSpPr>
        <p:spPr>
          <a:xfrm>
            <a:off x="2667000" y="2627934"/>
            <a:ext cx="6858000" cy="1600200"/>
          </a:xfrm>
        </p:spPr>
        <p:txBody>
          <a:bodyPr/>
          <a:lstStyle/>
          <a:p>
            <a:r>
              <a:rPr lang="en-GB" sz="3600" b="1" dirty="0"/>
              <a:t>T</a:t>
            </a:r>
            <a:r>
              <a:rPr lang="et-EE" sz="3600" b="1" dirty="0"/>
              <a:t>hank you for </a:t>
            </a:r>
            <a:r>
              <a:rPr lang="et-EE" sz="3600" b="1" dirty="0" err="1"/>
              <a:t>your</a:t>
            </a:r>
            <a:r>
              <a:rPr lang="et-EE" sz="3600" b="1" dirty="0"/>
              <a:t> </a:t>
            </a:r>
            <a:r>
              <a:rPr lang="et-EE" sz="3600" b="1" dirty="0" err="1"/>
              <a:t>attention</a:t>
            </a:r>
            <a:endParaRPr lang="en-GB" sz="3600" b="1" dirty="0"/>
          </a:p>
        </p:txBody>
      </p:sp>
      <p:sp>
        <p:nvSpPr>
          <p:cNvPr id="3" name="Picture Placeholder 2">
            <a:extLst>
              <a:ext uri="{FF2B5EF4-FFF2-40B4-BE49-F238E27FC236}">
                <a16:creationId xmlns:a16="http://schemas.microsoft.com/office/drawing/2014/main" id="{9C4595AE-16EE-1DBE-E3C3-684D08A6F041}"/>
              </a:ext>
            </a:extLst>
          </p:cNvPr>
          <p:cNvSpPr>
            <a:spLocks noGrp="1"/>
          </p:cNvSpPr>
          <p:nvPr>
            <p:ph type="pic"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5B7DFC9-DA72-7514-D358-623D0C620DF8}"/>
              </a:ext>
            </a:extLst>
          </p:cNvPr>
          <p:cNvSpPr>
            <a:spLocks noGrp="1"/>
          </p:cNvSpPr>
          <p:nvPr>
            <p:ph type="sldNum" sz="quarter" idx="4"/>
          </p:nvPr>
        </p:nvSpPr>
        <p:spPr/>
        <p:txBody>
          <a:bodyPr/>
          <a:lstStyle/>
          <a:p>
            <a:pPr>
              <a:defRPr/>
            </a:pPr>
            <a:fld id="{DADBB38E-37F0-4099-9E14-30415241E9AC}" type="slidenum">
              <a:rPr lang="en-US" smtClean="0"/>
              <a:pPr>
                <a:defRPr/>
              </a:pPr>
              <a:t>12</a:t>
            </a:fld>
            <a:endParaRPr lang="en-US" dirty="0"/>
          </a:p>
        </p:txBody>
      </p:sp>
    </p:spTree>
    <p:extLst>
      <p:ext uri="{BB962C8B-B14F-4D97-AF65-F5344CB8AC3E}">
        <p14:creationId xmlns:p14="http://schemas.microsoft.com/office/powerpoint/2010/main" val="165957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close-up of a report&#10;&#10;Description automatically generated">
            <a:extLst>
              <a:ext uri="{FF2B5EF4-FFF2-40B4-BE49-F238E27FC236}">
                <a16:creationId xmlns:a16="http://schemas.microsoft.com/office/drawing/2014/main" id="{480D9713-DB1B-1F88-BCB8-BC9EB83BC514}"/>
              </a:ext>
            </a:extLst>
          </p:cNvPr>
          <p:cNvPicPr>
            <a:picLocks noChangeAspect="1"/>
          </p:cNvPicPr>
          <p:nvPr/>
        </p:nvPicPr>
        <p:blipFill rotWithShape="1">
          <a:blip r:embed="rId2">
            <a:extLst>
              <a:ext uri="{28A0092B-C50C-407E-A947-70E740481C1C}">
                <a14:useLocalDpi xmlns:a14="http://schemas.microsoft.com/office/drawing/2010/main" val="0"/>
              </a:ext>
            </a:extLst>
          </a:blip>
          <a:srcRect t="6417" b="14650"/>
          <a:stretch/>
        </p:blipFill>
        <p:spPr>
          <a:xfrm>
            <a:off x="20" y="0"/>
            <a:ext cx="12191980" cy="5942318"/>
          </a:xfrm>
          <a:prstGeom prst="rect">
            <a:avLst/>
          </a:prstGeom>
        </p:spPr>
      </p:pic>
      <p:sp>
        <p:nvSpPr>
          <p:cNvPr id="4" name="Slide Number Placeholder 3">
            <a:extLst>
              <a:ext uri="{FF2B5EF4-FFF2-40B4-BE49-F238E27FC236}">
                <a16:creationId xmlns:a16="http://schemas.microsoft.com/office/drawing/2014/main" id="{BD3D3174-D18C-FCAB-96F8-B730A0A2544B}"/>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defRPr/>
            </a:pPr>
            <a:fld id="{DADBB38E-37F0-4099-9E14-30415241E9AC}" type="slidenum">
              <a:rPr lang="en-US" sz="1200">
                <a:solidFill>
                  <a:srgbClr val="FFFFFF"/>
                </a:solidFill>
              </a:rPr>
              <a:pPr>
                <a:spcAft>
                  <a:spcPts val="600"/>
                </a:spcAft>
                <a:defRPr/>
              </a:pPr>
              <a:t>2</a:t>
            </a:fld>
            <a:endParaRPr lang="en-US" sz="1200">
              <a:solidFill>
                <a:srgbClr val="FFFFFF"/>
              </a:solidFill>
            </a:endParaRPr>
          </a:p>
        </p:txBody>
      </p:sp>
      <p:sp>
        <p:nvSpPr>
          <p:cNvPr id="8" name="Text Placeholder 2">
            <a:extLst>
              <a:ext uri="{FF2B5EF4-FFF2-40B4-BE49-F238E27FC236}">
                <a16:creationId xmlns:a16="http://schemas.microsoft.com/office/drawing/2014/main" id="{E41D13D2-99FC-A9D7-B3D3-65F2211E3589}"/>
              </a:ext>
            </a:extLst>
          </p:cNvPr>
          <p:cNvSpPr>
            <a:spLocks noGrp="1"/>
          </p:cNvSpPr>
          <p:nvPr>
            <p:ph type="body" sz="quarter" idx="10"/>
          </p:nvPr>
        </p:nvSpPr>
        <p:spPr>
          <a:xfrm>
            <a:off x="152400" y="6051550"/>
            <a:ext cx="11049000" cy="609600"/>
          </a:xfrm>
        </p:spPr>
        <p:txBody>
          <a:bodyPr/>
          <a:lstStyle/>
          <a:p>
            <a:r>
              <a:rPr lang="et-EE" sz="2000" b="1" dirty="0"/>
              <a:t>Link: </a:t>
            </a:r>
            <a:r>
              <a:rPr lang="et-EE" sz="2000" dirty="0" err="1"/>
              <a:t>https</a:t>
            </a:r>
            <a:r>
              <a:rPr lang="et-EE" sz="2000" dirty="0"/>
              <a:t>://</a:t>
            </a:r>
            <a:r>
              <a:rPr lang="et-EE" sz="2000" dirty="0" err="1"/>
              <a:t>www.espon.eu</a:t>
            </a:r>
            <a:r>
              <a:rPr lang="et-EE" sz="2000" dirty="0"/>
              <a:t>/</a:t>
            </a:r>
            <a:r>
              <a:rPr lang="et-EE" sz="2000" dirty="0" err="1"/>
              <a:t>sites</a:t>
            </a:r>
            <a:r>
              <a:rPr lang="et-EE" sz="2000" dirty="0"/>
              <a:t>/</a:t>
            </a:r>
            <a:r>
              <a:rPr lang="et-EE" sz="2000" dirty="0" err="1"/>
              <a:t>default</a:t>
            </a:r>
            <a:r>
              <a:rPr lang="et-EE" sz="2000" dirty="0"/>
              <a:t>/</a:t>
            </a:r>
            <a:r>
              <a:rPr lang="et-EE" sz="2000" dirty="0" err="1"/>
              <a:t>files</a:t>
            </a:r>
            <a:r>
              <a:rPr lang="et-EE" sz="2000" dirty="0"/>
              <a:t>/</a:t>
            </a:r>
            <a:r>
              <a:rPr lang="et-EE" sz="2000" dirty="0" err="1"/>
              <a:t>attachments</a:t>
            </a:r>
            <a:r>
              <a:rPr lang="et-EE" sz="2000" dirty="0"/>
              <a:t>/Final%20Report%20MSP-LSI%20Estonia.pdf</a:t>
            </a:r>
          </a:p>
          <a:p>
            <a:endParaRPr lang="et-EE" sz="2000" dirty="0"/>
          </a:p>
        </p:txBody>
      </p:sp>
    </p:spTree>
    <p:extLst>
      <p:ext uri="{BB962C8B-B14F-4D97-AF65-F5344CB8AC3E}">
        <p14:creationId xmlns:p14="http://schemas.microsoft.com/office/powerpoint/2010/main" val="262507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358361-C43C-43D1-A4BE-C13769931536}"/>
              </a:ext>
            </a:extLst>
          </p:cNvPr>
          <p:cNvSpPr>
            <a:spLocks noGrp="1"/>
          </p:cNvSpPr>
          <p:nvPr>
            <p:ph type="title"/>
          </p:nvPr>
        </p:nvSpPr>
        <p:spPr/>
        <p:txBody>
          <a:bodyPr/>
          <a:lstStyle/>
          <a:p>
            <a:r>
              <a:rPr lang="et-EE" dirty="0"/>
              <a:t>Objectives and </a:t>
            </a:r>
            <a:r>
              <a:rPr lang="et-EE" dirty="0" err="1"/>
              <a:t>tasks</a:t>
            </a:r>
            <a:r>
              <a:rPr lang="et-EE" dirty="0"/>
              <a:t> of </a:t>
            </a:r>
            <a:r>
              <a:rPr lang="et-EE" dirty="0" err="1"/>
              <a:t>the</a:t>
            </a:r>
            <a:r>
              <a:rPr lang="et-EE" dirty="0"/>
              <a:t> </a:t>
            </a:r>
            <a:r>
              <a:rPr lang="et-EE" dirty="0" err="1"/>
              <a:t>project</a:t>
            </a:r>
            <a:endParaRPr lang="en-US" dirty="0"/>
          </a:p>
        </p:txBody>
      </p:sp>
      <p:sp>
        <p:nvSpPr>
          <p:cNvPr id="4" name="Text Placeholder 3">
            <a:extLst>
              <a:ext uri="{FF2B5EF4-FFF2-40B4-BE49-F238E27FC236}">
                <a16:creationId xmlns:a16="http://schemas.microsoft.com/office/drawing/2014/main" id="{3DB5D44D-2C0F-403F-B683-17FF40FBD6A1}"/>
              </a:ext>
            </a:extLst>
          </p:cNvPr>
          <p:cNvSpPr>
            <a:spLocks noGrp="1"/>
          </p:cNvSpPr>
          <p:nvPr>
            <p:ph type="body" sz="quarter" idx="10"/>
          </p:nvPr>
        </p:nvSpPr>
        <p:spPr>
          <a:xfrm>
            <a:off x="609600" y="1066800"/>
            <a:ext cx="10972800" cy="4953000"/>
          </a:xfrm>
        </p:spPr>
        <p:txBody>
          <a:bodyPr/>
          <a:lstStyle/>
          <a:p>
            <a:pPr lvl="0" algn="just">
              <a:lnSpc>
                <a:spcPct val="120000"/>
              </a:lnSpc>
              <a:spcBef>
                <a:spcPts val="600"/>
              </a:spcBef>
            </a:pPr>
            <a:r>
              <a:rPr lang="et-EE" sz="1800" b="1" dirty="0" err="1">
                <a:latin typeface="Arial" panose="020B0604020202020204" pitchFamily="34" charset="0"/>
                <a:ea typeface="Arial" panose="020B0604020202020204" pitchFamily="34" charset="0"/>
              </a:rPr>
              <a:t>Objectives</a:t>
            </a:r>
            <a:r>
              <a:rPr lang="et-EE" sz="1800" b="1" dirty="0">
                <a:latin typeface="Arial" panose="020B0604020202020204" pitchFamily="34" charset="0"/>
                <a:ea typeface="Arial" panose="020B0604020202020204" pitchFamily="34" charset="0"/>
              </a:rPr>
              <a:t>:</a:t>
            </a:r>
          </a:p>
          <a:p>
            <a:pPr marL="342900" lvl="0" indent="-342900" algn="just">
              <a:lnSpc>
                <a:spcPct val="120000"/>
              </a:lnSpc>
              <a:spcBef>
                <a:spcPts val="600"/>
              </a:spcBef>
              <a:buAutoNum type="arabicParenR"/>
            </a:pPr>
            <a:r>
              <a:rPr lang="en-GB" sz="1800" dirty="0">
                <a:latin typeface="Arial" panose="020B0604020202020204" pitchFamily="34" charset="0"/>
                <a:ea typeface="Arial" panose="020B0604020202020204" pitchFamily="34" charset="0"/>
              </a:rPr>
              <a:t>U</a:t>
            </a:r>
            <a:r>
              <a:rPr lang="en-GB" sz="1800" dirty="0">
                <a:effectLst/>
                <a:latin typeface="Arial" panose="020B0604020202020204" pitchFamily="34" charset="0"/>
                <a:ea typeface="Arial" panose="020B0604020202020204" pitchFamily="34" charset="0"/>
              </a:rPr>
              <a:t>ndertake an analysis and characterization of the coastal and maritime planning and land-sea interactions from a multi-level, multi-sectoral and multi-actor perspective, and</a:t>
            </a:r>
            <a:endParaRPr lang="et-EE" sz="1800" dirty="0">
              <a:effectLst/>
              <a:latin typeface="Arial" panose="020B0604020202020204" pitchFamily="34" charset="0"/>
              <a:ea typeface="Arial" panose="020B0604020202020204" pitchFamily="34" charset="0"/>
            </a:endParaRPr>
          </a:p>
          <a:p>
            <a:pPr marL="342900" lvl="0" indent="-342900" algn="just">
              <a:lnSpc>
                <a:spcPct val="120000"/>
              </a:lnSpc>
              <a:spcBef>
                <a:spcPts val="600"/>
              </a:spcBef>
              <a:buAutoNum type="arabicParenR"/>
            </a:pPr>
            <a:r>
              <a:rPr lang="en-GB" sz="1800" dirty="0">
                <a:effectLst/>
                <a:latin typeface="Arial" panose="020B0604020202020204" pitchFamily="34" charset="0"/>
                <a:ea typeface="Arial" panose="020B0604020202020204" pitchFamily="34" charset="0"/>
              </a:rPr>
              <a:t>outline policy recommendations that could build the basis for comprehensively embedding the maritime spatial planning competences of local and national level into legislation and into formal and informal planning processes.</a:t>
            </a:r>
          </a:p>
          <a:p>
            <a:pPr lvl="0" algn="just">
              <a:lnSpc>
                <a:spcPct val="120000"/>
              </a:lnSpc>
              <a:spcBef>
                <a:spcPts val="600"/>
              </a:spcBef>
            </a:pPr>
            <a:endParaRPr lang="et-EE" sz="1800" b="1" u="none" strike="noStrike" dirty="0">
              <a:effectLst/>
              <a:latin typeface="Arial" panose="020B0604020202020204" pitchFamily="34" charset="0"/>
              <a:ea typeface="Arial" panose="020B0604020202020204" pitchFamily="34" charset="0"/>
              <a:cs typeface="Arial" panose="020B0604020202020204" pitchFamily="34" charset="0"/>
            </a:endParaRPr>
          </a:p>
          <a:p>
            <a:pPr lvl="0" algn="just">
              <a:lnSpc>
                <a:spcPct val="120000"/>
              </a:lnSpc>
              <a:spcBef>
                <a:spcPts val="600"/>
              </a:spcBef>
            </a:pPr>
            <a:r>
              <a:rPr lang="et-EE" sz="1800" b="1" dirty="0" err="1">
                <a:latin typeface="Arial" panose="020B0604020202020204" pitchFamily="34" charset="0"/>
                <a:ea typeface="Arial" panose="020B0604020202020204" pitchFamily="34" charset="0"/>
                <a:cs typeface="Arial" panose="020B0604020202020204" pitchFamily="34" charset="0"/>
              </a:rPr>
              <a:t>Specific</a:t>
            </a:r>
            <a:r>
              <a:rPr lang="et-EE" sz="1800" b="1" dirty="0">
                <a:latin typeface="Arial" panose="020B0604020202020204" pitchFamily="34" charset="0"/>
                <a:ea typeface="Arial" panose="020B0604020202020204" pitchFamily="34" charset="0"/>
                <a:cs typeface="Arial" panose="020B0604020202020204" pitchFamily="34" charset="0"/>
              </a:rPr>
              <a:t> </a:t>
            </a:r>
            <a:r>
              <a:rPr lang="et-EE" sz="1800" b="1" dirty="0" err="1">
                <a:latin typeface="Arial" panose="020B0604020202020204" pitchFamily="34" charset="0"/>
                <a:ea typeface="Arial" panose="020B0604020202020204" pitchFamily="34" charset="0"/>
                <a:cs typeface="Arial" panose="020B0604020202020204" pitchFamily="34" charset="0"/>
              </a:rPr>
              <a:t>tasks</a:t>
            </a:r>
            <a:r>
              <a:rPr lang="et-EE" sz="1800" b="1" dirty="0">
                <a:latin typeface="Arial" panose="020B0604020202020204" pitchFamily="34" charset="0"/>
                <a:ea typeface="Arial" panose="020B0604020202020204" pitchFamily="34" charset="0"/>
                <a:cs typeface="Arial" panose="020B0604020202020204" pitchFamily="34" charset="0"/>
              </a:rPr>
              <a:t>:</a:t>
            </a:r>
          </a:p>
          <a:p>
            <a:pPr marL="342900" lvl="0" indent="-342900" algn="just">
              <a:lnSpc>
                <a:spcPct val="120000"/>
              </a:lnSpc>
              <a:spcBef>
                <a:spcPts val="600"/>
              </a:spcBef>
              <a:buFont typeface="Arial" panose="020B0604020202020204" pitchFamily="34" charset="0"/>
              <a:buChar char="•"/>
            </a:pPr>
            <a:r>
              <a:rPr lang="en-GB" sz="1800" u="none" strike="noStrike" dirty="0">
                <a:effectLst/>
                <a:latin typeface="Arial" panose="020B0604020202020204" pitchFamily="34" charset="0"/>
                <a:ea typeface="Arial" panose="020B0604020202020204" pitchFamily="34" charset="0"/>
                <a:cs typeface="Arial" panose="020B0604020202020204" pitchFamily="34" charset="0"/>
              </a:rPr>
              <a:t>Adopt the MSP-LSI methodological framework, define LSI in Estonian municipalities and a potential mandate for local intervention.</a:t>
            </a:r>
          </a:p>
          <a:p>
            <a:pPr marL="342900" lvl="0" indent="-342900" algn="just">
              <a:lnSpc>
                <a:spcPct val="120000"/>
              </a:lnSpc>
              <a:spcBef>
                <a:spcPts val="600"/>
              </a:spcBef>
              <a:buFont typeface="Arial" panose="020B0604020202020204" pitchFamily="34" charset="0"/>
              <a:buChar char="•"/>
            </a:pPr>
            <a:r>
              <a:rPr lang="en-GB" sz="1800" u="none" strike="noStrike" dirty="0">
                <a:effectLst/>
                <a:latin typeface="Arial" panose="020B0604020202020204" pitchFamily="34" charset="0"/>
                <a:ea typeface="Arial" panose="020B0604020202020204" pitchFamily="34" charset="0"/>
                <a:cs typeface="Arial" panose="020B0604020202020204" pitchFamily="34" charset="0"/>
              </a:rPr>
              <a:t>Scope and map LSI through desk research and stakeholder consultations.</a:t>
            </a:r>
          </a:p>
          <a:p>
            <a:pPr marL="342900" lvl="0" indent="-342900" algn="just">
              <a:lnSpc>
                <a:spcPct val="120000"/>
              </a:lnSpc>
              <a:spcBef>
                <a:spcPts val="600"/>
              </a:spcBef>
              <a:buFont typeface="Arial" panose="020B0604020202020204" pitchFamily="34" charset="0"/>
              <a:buChar char="•"/>
            </a:pPr>
            <a:r>
              <a:rPr lang="en-GB" sz="1800" u="none" strike="noStrike" dirty="0">
                <a:effectLst/>
                <a:latin typeface="Arial" panose="020B0604020202020204" pitchFamily="34" charset="0"/>
                <a:ea typeface="Arial" panose="020B0604020202020204" pitchFamily="34" charset="0"/>
                <a:cs typeface="Arial" panose="020B0604020202020204" pitchFamily="34" charset="0"/>
              </a:rPr>
              <a:t>Investigate relevant planning frameworks and related legislation to identify best practices that could be transposed to the Estonian case.</a:t>
            </a:r>
          </a:p>
          <a:p>
            <a:pPr marL="342900" lvl="0" indent="-342900" algn="just">
              <a:lnSpc>
                <a:spcPct val="120000"/>
              </a:lnSpc>
              <a:spcBef>
                <a:spcPts val="600"/>
              </a:spcBef>
              <a:spcAft>
                <a:spcPts val="1200"/>
              </a:spcAft>
              <a:buFont typeface="Arial" panose="020B0604020202020204" pitchFamily="34" charset="0"/>
              <a:buChar char="•"/>
            </a:pPr>
            <a:r>
              <a:rPr lang="en-GB" sz="1800" u="none" strike="noStrike" dirty="0">
                <a:effectLst/>
                <a:latin typeface="Arial" panose="020B0604020202020204" pitchFamily="34" charset="0"/>
                <a:ea typeface="Arial" panose="020B0604020202020204" pitchFamily="34" charset="0"/>
                <a:cs typeface="Arial" panose="020B0604020202020204" pitchFamily="34" charset="0"/>
              </a:rPr>
              <a:t>Make recommendations for a more inclusive maritime planning framework and inputs for legislative proposals for Estonia.</a:t>
            </a:r>
          </a:p>
        </p:txBody>
      </p:sp>
      <p:sp>
        <p:nvSpPr>
          <p:cNvPr id="2" name="Slide Number Placeholder 1">
            <a:extLst>
              <a:ext uri="{FF2B5EF4-FFF2-40B4-BE49-F238E27FC236}">
                <a16:creationId xmlns:a16="http://schemas.microsoft.com/office/drawing/2014/main" id="{C989211C-F152-47A1-AE68-E5DDC9BD5E58}"/>
              </a:ext>
            </a:extLst>
          </p:cNvPr>
          <p:cNvSpPr>
            <a:spLocks noGrp="1"/>
          </p:cNvSpPr>
          <p:nvPr>
            <p:ph type="sldNum" sz="quarter" idx="4"/>
          </p:nvPr>
        </p:nvSpPr>
        <p:spPr/>
        <p:txBody>
          <a:bodyPr/>
          <a:lstStyle/>
          <a:p>
            <a:pPr>
              <a:defRPr/>
            </a:pPr>
            <a:fld id="{DADBB38E-37F0-4099-9E14-30415241E9AC}" type="slidenum">
              <a:rPr lang="en-US" smtClean="0"/>
              <a:pPr>
                <a:defRPr/>
              </a:pPr>
              <a:t>3</a:t>
            </a:fld>
            <a:endParaRPr lang="en-US" dirty="0"/>
          </a:p>
        </p:txBody>
      </p:sp>
    </p:spTree>
    <p:extLst>
      <p:ext uri="{BB962C8B-B14F-4D97-AF65-F5344CB8AC3E}">
        <p14:creationId xmlns:p14="http://schemas.microsoft.com/office/powerpoint/2010/main" val="129179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358361-C43C-43D1-A4BE-C13769931536}"/>
              </a:ext>
            </a:extLst>
          </p:cNvPr>
          <p:cNvSpPr>
            <a:spLocks noGrp="1"/>
          </p:cNvSpPr>
          <p:nvPr>
            <p:ph type="title"/>
          </p:nvPr>
        </p:nvSpPr>
        <p:spPr/>
        <p:txBody>
          <a:bodyPr/>
          <a:lstStyle/>
          <a:p>
            <a:r>
              <a:rPr lang="et-EE" dirty="0"/>
              <a:t>Land-sea </a:t>
            </a:r>
            <a:r>
              <a:rPr lang="et-EE" dirty="0" err="1"/>
              <a:t>interaction</a:t>
            </a:r>
            <a:r>
              <a:rPr lang="et-EE" dirty="0"/>
              <a:t> activities</a:t>
            </a:r>
            <a:endParaRPr lang="en-US" dirty="0"/>
          </a:p>
        </p:txBody>
      </p:sp>
      <p:sp>
        <p:nvSpPr>
          <p:cNvPr id="4" name="Text Placeholder 3">
            <a:extLst>
              <a:ext uri="{FF2B5EF4-FFF2-40B4-BE49-F238E27FC236}">
                <a16:creationId xmlns:a16="http://schemas.microsoft.com/office/drawing/2014/main" id="{3DB5D44D-2C0F-403F-B683-17FF40FBD6A1}"/>
              </a:ext>
            </a:extLst>
          </p:cNvPr>
          <p:cNvSpPr>
            <a:spLocks noGrp="1"/>
          </p:cNvSpPr>
          <p:nvPr>
            <p:ph sz="half" idx="1"/>
          </p:nvPr>
        </p:nvSpPr>
        <p:spPr>
          <a:xfrm>
            <a:off x="609601" y="1687513"/>
            <a:ext cx="5410200" cy="4351338"/>
          </a:xfrm>
        </p:spPr>
        <p:txBody>
          <a:bodyPr/>
          <a:lstStyle/>
          <a:p>
            <a:pPr marL="342900" lvl="0" indent="-342900" algn="just">
              <a:lnSpc>
                <a:spcPct val="150000"/>
              </a:lnSpc>
              <a:spcBef>
                <a:spcPts val="600"/>
              </a:spcBef>
              <a:buFont typeface="+mj-lt"/>
              <a:buAutoNum type="arabicPeriod"/>
            </a:pPr>
            <a:r>
              <a:rPr lang="en-GB" sz="1400" u="none" strike="noStrike" dirty="0">
                <a:effectLst/>
                <a:latin typeface="Arial" panose="020B0604020202020204" pitchFamily="34" charset="0"/>
                <a:ea typeface="Arial" panose="020B0604020202020204" pitchFamily="34" charset="0"/>
                <a:cs typeface="Arial" panose="020B0604020202020204" pitchFamily="34" charset="0"/>
              </a:rPr>
              <a:t>Renewable energy</a:t>
            </a:r>
          </a:p>
          <a:p>
            <a:pPr marL="342900" lvl="0" indent="-342900" algn="just">
              <a:lnSpc>
                <a:spcPct val="150000"/>
              </a:lnSpc>
              <a:spcBef>
                <a:spcPts val="600"/>
              </a:spcBef>
              <a:buFont typeface="+mj-lt"/>
              <a:buAutoNum type="arabicPeriod"/>
            </a:pPr>
            <a:r>
              <a:rPr lang="en-GB" sz="1400" u="none" strike="noStrike" dirty="0">
                <a:effectLst/>
                <a:latin typeface="Arial" panose="020B0604020202020204" pitchFamily="34" charset="0"/>
                <a:ea typeface="Arial" panose="020B0604020202020204" pitchFamily="34" charset="0"/>
                <a:cs typeface="Arial" panose="020B0604020202020204" pitchFamily="34" charset="0"/>
              </a:rPr>
              <a:t> Mining of mineral resources</a:t>
            </a:r>
          </a:p>
          <a:p>
            <a:pPr marL="342900" lvl="0" indent="-342900" algn="just">
              <a:lnSpc>
                <a:spcPct val="150000"/>
              </a:lnSpc>
              <a:spcBef>
                <a:spcPts val="600"/>
              </a:spcBef>
              <a:buFont typeface="+mj-lt"/>
              <a:buAutoNum type="arabicPeriod"/>
            </a:pPr>
            <a:r>
              <a:rPr lang="en-GB" sz="1400" u="none" strike="noStrike" dirty="0">
                <a:effectLst/>
                <a:latin typeface="Arial" panose="020B0604020202020204" pitchFamily="34" charset="0"/>
                <a:ea typeface="Arial" panose="020B0604020202020204" pitchFamily="34" charset="0"/>
                <a:cs typeface="Arial" panose="020B0604020202020204" pitchFamily="34" charset="0"/>
              </a:rPr>
              <a:t>Development of ports, piers, slips, quays, berths,</a:t>
            </a:r>
          </a:p>
          <a:p>
            <a:pPr marL="342900" lvl="0" indent="-342900" algn="just">
              <a:lnSpc>
                <a:spcPct val="150000"/>
              </a:lnSpc>
              <a:spcBef>
                <a:spcPts val="600"/>
              </a:spcBef>
              <a:buFont typeface="+mj-lt"/>
              <a:buAutoNum type="arabicPeriod"/>
            </a:pPr>
            <a:r>
              <a:rPr lang="en-GB" sz="1400" u="none" strike="noStrike" dirty="0">
                <a:effectLst/>
                <a:latin typeface="Arial" panose="020B0604020202020204" pitchFamily="34" charset="0"/>
                <a:ea typeface="Arial" panose="020B0604020202020204" pitchFamily="34" charset="0"/>
                <a:cs typeface="Arial" panose="020B0604020202020204" pitchFamily="34" charset="0"/>
              </a:rPr>
              <a:t>Maritime transport</a:t>
            </a:r>
          </a:p>
          <a:p>
            <a:pPr marL="342900" lvl="0" indent="-342900" algn="just">
              <a:lnSpc>
                <a:spcPct val="150000"/>
              </a:lnSpc>
              <a:spcBef>
                <a:spcPts val="600"/>
              </a:spcBef>
              <a:buFont typeface="+mj-lt"/>
              <a:buAutoNum type="arabicPeriod"/>
            </a:pPr>
            <a:r>
              <a:rPr lang="en-GB" sz="1400" u="none" strike="noStrike" dirty="0">
                <a:effectLst/>
                <a:latin typeface="Arial" panose="020B0604020202020204" pitchFamily="34" charset="0"/>
                <a:ea typeface="Arial" panose="020B0604020202020204" pitchFamily="34" charset="0"/>
                <a:cs typeface="Arial" panose="020B0604020202020204" pitchFamily="34" charset="0"/>
              </a:rPr>
              <a:t>Regulation of waterborne traffic</a:t>
            </a:r>
          </a:p>
          <a:p>
            <a:pPr marL="342900" lvl="0" indent="-342900" algn="just">
              <a:lnSpc>
                <a:spcPct val="150000"/>
              </a:lnSpc>
              <a:spcBef>
                <a:spcPts val="600"/>
              </a:spcBef>
              <a:buFont typeface="+mj-lt"/>
              <a:buAutoNum type="arabicPeriod"/>
            </a:pPr>
            <a:r>
              <a:rPr lang="en-GB" sz="1400" u="none" strike="noStrike" dirty="0">
                <a:effectLst/>
                <a:latin typeface="Arial" panose="020B0604020202020204" pitchFamily="34" charset="0"/>
                <a:ea typeface="Arial" panose="020B0604020202020204" pitchFamily="34" charset="0"/>
                <a:cs typeface="Arial" panose="020B0604020202020204" pitchFamily="34" charset="0"/>
              </a:rPr>
              <a:t>Tourism and recreation</a:t>
            </a:r>
          </a:p>
          <a:p>
            <a:pPr marL="342900" lvl="0" indent="-342900" algn="just">
              <a:lnSpc>
                <a:spcPct val="150000"/>
              </a:lnSpc>
              <a:spcBef>
                <a:spcPts val="600"/>
              </a:spcBef>
              <a:buFont typeface="+mj-lt"/>
              <a:buAutoNum type="arabicPeriod"/>
            </a:pPr>
            <a:r>
              <a:rPr lang="en-GB" sz="1400" u="none" strike="noStrike" dirty="0">
                <a:effectLst/>
                <a:latin typeface="Arial" panose="020B0604020202020204" pitchFamily="34" charset="0"/>
                <a:ea typeface="Arial" panose="020B0604020202020204" pitchFamily="34" charset="0"/>
                <a:cs typeface="Arial" panose="020B0604020202020204" pitchFamily="34" charset="0"/>
              </a:rPr>
              <a:t>Motorised water sports</a:t>
            </a:r>
          </a:p>
          <a:p>
            <a:pPr marL="342900" lvl="0" indent="-342900" algn="just">
              <a:lnSpc>
                <a:spcPct val="150000"/>
              </a:lnSpc>
              <a:spcBef>
                <a:spcPts val="600"/>
              </a:spcBef>
              <a:buFont typeface="+mj-lt"/>
              <a:buAutoNum type="arabicPeriod"/>
            </a:pPr>
            <a:r>
              <a:rPr lang="en-GB" sz="1400" u="none" strike="noStrike" dirty="0">
                <a:effectLst/>
                <a:latin typeface="Arial" panose="020B0604020202020204" pitchFamily="34" charset="0"/>
                <a:ea typeface="Arial" panose="020B0604020202020204" pitchFamily="34" charset="0"/>
                <a:cs typeface="Arial" panose="020B0604020202020204" pitchFamily="34" charset="0"/>
              </a:rPr>
              <a:t>Non-motorized water sports</a:t>
            </a:r>
          </a:p>
          <a:p>
            <a:pPr marL="342900" lvl="0" indent="-342900" algn="just">
              <a:lnSpc>
                <a:spcPct val="150000"/>
              </a:lnSpc>
              <a:spcBef>
                <a:spcPts val="600"/>
              </a:spcBef>
              <a:buFont typeface="+mj-lt"/>
              <a:buAutoNum type="arabicPeriod"/>
            </a:pPr>
            <a:r>
              <a:rPr lang="en-GB" sz="1400" u="none" strike="noStrike" dirty="0">
                <a:effectLst/>
                <a:latin typeface="Arial" panose="020B0604020202020204" pitchFamily="34" charset="0"/>
                <a:ea typeface="Arial" panose="020B0604020202020204" pitchFamily="34" charset="0"/>
                <a:cs typeface="Arial" panose="020B0604020202020204" pitchFamily="34" charset="0"/>
              </a:rPr>
              <a:t>Establishing ice roads</a:t>
            </a:r>
          </a:p>
          <a:p>
            <a:pPr marL="342900" lvl="0" indent="-342900" algn="just">
              <a:lnSpc>
                <a:spcPct val="150000"/>
              </a:lnSpc>
              <a:spcBef>
                <a:spcPts val="600"/>
              </a:spcBef>
              <a:buFont typeface="+mj-lt"/>
              <a:buAutoNum type="arabicPeriod"/>
            </a:pPr>
            <a:r>
              <a:rPr lang="en-GB" sz="1400" u="none" strike="noStrike" dirty="0">
                <a:effectLst/>
                <a:latin typeface="Arial" panose="020B0604020202020204" pitchFamily="34" charset="0"/>
                <a:ea typeface="Arial" panose="020B0604020202020204" pitchFamily="34" charset="0"/>
                <a:cs typeface="Arial" panose="020B0604020202020204" pitchFamily="34" charset="0"/>
              </a:rPr>
              <a:t>Dredging of navigation routes</a:t>
            </a:r>
          </a:p>
          <a:p>
            <a:pPr marL="342900" lvl="0" indent="-342900" algn="just">
              <a:lnSpc>
                <a:spcPct val="150000"/>
              </a:lnSpc>
              <a:spcBef>
                <a:spcPts val="600"/>
              </a:spcBef>
              <a:buFont typeface="+mj-lt"/>
              <a:buAutoNum type="arabicPeriod"/>
            </a:pPr>
            <a:r>
              <a:rPr lang="en-GB" sz="1400" u="none" strike="noStrike" dirty="0">
                <a:effectLst/>
                <a:latin typeface="Arial" panose="020B0604020202020204" pitchFamily="34" charset="0"/>
                <a:ea typeface="Arial" panose="020B0604020202020204" pitchFamily="34" charset="0"/>
                <a:cs typeface="Arial" panose="020B0604020202020204" pitchFamily="34" charset="0"/>
              </a:rPr>
              <a:t>Dumping of dredged material</a:t>
            </a:r>
          </a:p>
          <a:p>
            <a:pPr marL="342900" lvl="0" indent="-342900" algn="just">
              <a:lnSpc>
                <a:spcPct val="150000"/>
              </a:lnSpc>
              <a:spcBef>
                <a:spcPts val="600"/>
              </a:spcBef>
              <a:buFont typeface="+mj-lt"/>
              <a:buAutoNum type="arabicPeriod"/>
            </a:pPr>
            <a:r>
              <a:rPr lang="en-GB" sz="1400" u="none" strike="noStrike" dirty="0">
                <a:effectLst/>
                <a:latin typeface="Arial" panose="020B0604020202020204" pitchFamily="34" charset="0"/>
                <a:ea typeface="Arial" panose="020B0604020202020204" pitchFamily="34" charset="0"/>
                <a:cs typeface="Arial" panose="020B0604020202020204" pitchFamily="34" charset="0"/>
              </a:rPr>
              <a:t>Sewage, gas and other pipelines</a:t>
            </a:r>
          </a:p>
          <a:p>
            <a:pPr marL="342900" lvl="0" indent="-342900" algn="just">
              <a:lnSpc>
                <a:spcPct val="150000"/>
              </a:lnSpc>
              <a:spcBef>
                <a:spcPts val="600"/>
              </a:spcBef>
              <a:buFont typeface="+mj-lt"/>
              <a:buAutoNum type="arabicPeriod"/>
            </a:pPr>
            <a:endParaRPr lang="en-GB" sz="1400" u="none" strike="noStrike" dirty="0">
              <a:effectLst/>
              <a:latin typeface="Arial" panose="020B0604020202020204" pitchFamily="34" charset="0"/>
              <a:ea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C26327FC-256A-4925-FF08-000D6E9B2EA3}"/>
              </a:ext>
            </a:extLst>
          </p:cNvPr>
          <p:cNvSpPr>
            <a:spLocks noGrp="1"/>
          </p:cNvSpPr>
          <p:nvPr>
            <p:ph sz="half" idx="2"/>
          </p:nvPr>
        </p:nvSpPr>
        <p:spPr>
          <a:xfrm>
            <a:off x="6172201" y="1687513"/>
            <a:ext cx="5410200" cy="4351338"/>
          </a:xfrm>
        </p:spPr>
        <p:txBody>
          <a:bodyPr/>
          <a:lstStyle/>
          <a:p>
            <a:pPr marL="0" lvl="0" indent="0" algn="just">
              <a:lnSpc>
                <a:spcPct val="150000"/>
              </a:lnSpc>
              <a:spcBef>
                <a:spcPts val="600"/>
              </a:spcBef>
              <a:buNone/>
            </a:pPr>
            <a:r>
              <a:rPr lang="et-EE" sz="1400" u="none" strike="noStrike" dirty="0">
                <a:effectLst/>
                <a:latin typeface="Arial" panose="020B0604020202020204" pitchFamily="34" charset="0"/>
                <a:ea typeface="Arial" panose="020B0604020202020204" pitchFamily="34" charset="0"/>
                <a:cs typeface="Arial" panose="020B0604020202020204" pitchFamily="34" charset="0"/>
              </a:rPr>
              <a:t>13. </a:t>
            </a:r>
            <a:r>
              <a:rPr lang="en-GB" sz="1400" u="none" strike="noStrike" dirty="0">
                <a:effectLst/>
                <a:latin typeface="Arial" panose="020B0604020202020204" pitchFamily="34" charset="0"/>
                <a:ea typeface="Arial" panose="020B0604020202020204" pitchFamily="34" charset="0"/>
                <a:cs typeface="Arial" panose="020B0604020202020204" pitchFamily="34" charset="0"/>
              </a:rPr>
              <a:t>Telecommunication cables</a:t>
            </a:r>
          </a:p>
          <a:p>
            <a:pPr marL="0" lvl="0" indent="0" algn="just">
              <a:lnSpc>
                <a:spcPct val="150000"/>
              </a:lnSpc>
              <a:spcBef>
                <a:spcPts val="600"/>
              </a:spcBef>
              <a:buNone/>
            </a:pPr>
            <a:r>
              <a:rPr lang="et-EE" sz="1400" u="none" strike="noStrike" dirty="0">
                <a:effectLst/>
                <a:latin typeface="Arial" panose="020B0604020202020204" pitchFamily="34" charset="0"/>
                <a:ea typeface="Arial" panose="020B0604020202020204" pitchFamily="34" charset="0"/>
                <a:cs typeface="Arial" panose="020B0604020202020204" pitchFamily="34" charset="0"/>
              </a:rPr>
              <a:t>14. </a:t>
            </a:r>
            <a:r>
              <a:rPr lang="en-GB" sz="1400" u="none" strike="noStrike" dirty="0">
                <a:effectLst/>
                <a:latin typeface="Arial" panose="020B0604020202020204" pitchFamily="34" charset="0"/>
                <a:ea typeface="Arial" panose="020B0604020202020204" pitchFamily="34" charset="0"/>
                <a:cs typeface="Arial" panose="020B0604020202020204" pitchFamily="34" charset="0"/>
              </a:rPr>
              <a:t>Wastewater treatment</a:t>
            </a:r>
          </a:p>
          <a:p>
            <a:pPr marL="0" lvl="0" indent="0" algn="just">
              <a:lnSpc>
                <a:spcPct val="150000"/>
              </a:lnSpc>
              <a:spcBef>
                <a:spcPts val="600"/>
              </a:spcBef>
              <a:buNone/>
            </a:pPr>
            <a:r>
              <a:rPr lang="et-EE" sz="1400" u="none" strike="noStrike" dirty="0">
                <a:effectLst/>
                <a:latin typeface="Arial" panose="020B0604020202020204" pitchFamily="34" charset="0"/>
                <a:ea typeface="Arial" panose="020B0604020202020204" pitchFamily="34" charset="0"/>
                <a:cs typeface="Arial" panose="020B0604020202020204" pitchFamily="34" charset="0"/>
              </a:rPr>
              <a:t>15. </a:t>
            </a:r>
            <a:r>
              <a:rPr lang="en-GB" sz="1400" u="none" strike="noStrike" dirty="0">
                <a:effectLst/>
                <a:latin typeface="Arial" panose="020B0604020202020204" pitchFamily="34" charset="0"/>
                <a:ea typeface="Arial" panose="020B0604020202020204" pitchFamily="34" charset="0"/>
                <a:cs typeface="Arial" panose="020B0604020202020204" pitchFamily="34" charset="0"/>
              </a:rPr>
              <a:t>Land-based industry effluent discharge</a:t>
            </a:r>
          </a:p>
          <a:p>
            <a:pPr marL="0" lvl="0" indent="0" algn="just">
              <a:lnSpc>
                <a:spcPct val="150000"/>
              </a:lnSpc>
              <a:spcBef>
                <a:spcPts val="600"/>
              </a:spcBef>
              <a:buNone/>
            </a:pPr>
            <a:r>
              <a:rPr lang="et-EE" sz="1400" u="none" strike="noStrike" dirty="0">
                <a:effectLst/>
                <a:latin typeface="Arial" panose="020B0604020202020204" pitchFamily="34" charset="0"/>
                <a:ea typeface="Arial" panose="020B0604020202020204" pitchFamily="34" charset="0"/>
                <a:cs typeface="Arial" panose="020B0604020202020204" pitchFamily="34" charset="0"/>
              </a:rPr>
              <a:t>16. </a:t>
            </a:r>
            <a:r>
              <a:rPr lang="en-GB" sz="1400" u="none" strike="noStrike" dirty="0">
                <a:effectLst/>
                <a:latin typeface="Arial" panose="020B0604020202020204" pitchFamily="34" charset="0"/>
                <a:ea typeface="Arial" panose="020B0604020202020204" pitchFamily="34" charset="0"/>
                <a:cs typeface="Arial" panose="020B0604020202020204" pitchFamily="34" charset="0"/>
              </a:rPr>
              <a:t>Agriculture run-off</a:t>
            </a:r>
          </a:p>
          <a:p>
            <a:pPr marL="0" lvl="0" indent="0" algn="just">
              <a:lnSpc>
                <a:spcPct val="150000"/>
              </a:lnSpc>
              <a:spcBef>
                <a:spcPts val="600"/>
              </a:spcBef>
              <a:buNone/>
            </a:pPr>
            <a:r>
              <a:rPr lang="et-EE" sz="1400" u="none" strike="noStrike" dirty="0">
                <a:effectLst/>
                <a:latin typeface="Arial" panose="020B0604020202020204" pitchFamily="34" charset="0"/>
                <a:ea typeface="Arial" panose="020B0604020202020204" pitchFamily="34" charset="0"/>
                <a:cs typeface="Arial" panose="020B0604020202020204" pitchFamily="34" charset="0"/>
              </a:rPr>
              <a:t>17. </a:t>
            </a:r>
            <a:r>
              <a:rPr lang="en-GB" sz="1400" u="none" strike="noStrike" dirty="0">
                <a:effectLst/>
                <a:latin typeface="Arial" panose="020B0604020202020204" pitchFamily="34" charset="0"/>
                <a:ea typeface="Arial" panose="020B0604020202020204" pitchFamily="34" charset="0"/>
                <a:cs typeface="Arial" panose="020B0604020202020204" pitchFamily="34" charset="0"/>
              </a:rPr>
              <a:t>Fishing</a:t>
            </a:r>
          </a:p>
          <a:p>
            <a:pPr marL="0" lvl="0" indent="0" algn="just">
              <a:lnSpc>
                <a:spcPct val="150000"/>
              </a:lnSpc>
              <a:spcBef>
                <a:spcPts val="600"/>
              </a:spcBef>
              <a:buNone/>
            </a:pPr>
            <a:r>
              <a:rPr lang="et-EE" sz="1400" u="none" strike="noStrike" dirty="0">
                <a:effectLst/>
                <a:latin typeface="Arial" panose="020B0604020202020204" pitchFamily="34" charset="0"/>
                <a:ea typeface="Arial" panose="020B0604020202020204" pitchFamily="34" charset="0"/>
                <a:cs typeface="Arial" panose="020B0604020202020204" pitchFamily="34" charset="0"/>
              </a:rPr>
              <a:t>18. </a:t>
            </a:r>
            <a:r>
              <a:rPr lang="en-GB" sz="1400" u="none" strike="noStrike" dirty="0">
                <a:effectLst/>
                <a:latin typeface="Arial" panose="020B0604020202020204" pitchFamily="34" charset="0"/>
                <a:ea typeface="Arial" panose="020B0604020202020204" pitchFamily="34" charset="0"/>
                <a:cs typeface="Arial" panose="020B0604020202020204" pitchFamily="34" charset="0"/>
              </a:rPr>
              <a:t>Aquaculture</a:t>
            </a:r>
          </a:p>
          <a:p>
            <a:pPr marL="0" lvl="0" indent="0" algn="just">
              <a:lnSpc>
                <a:spcPct val="150000"/>
              </a:lnSpc>
              <a:spcBef>
                <a:spcPts val="600"/>
              </a:spcBef>
              <a:buNone/>
            </a:pPr>
            <a:r>
              <a:rPr lang="et-EE" sz="1400" u="none" strike="noStrike" dirty="0">
                <a:effectLst/>
                <a:latin typeface="Arial" panose="020B0604020202020204" pitchFamily="34" charset="0"/>
                <a:ea typeface="Arial" panose="020B0604020202020204" pitchFamily="34" charset="0"/>
                <a:cs typeface="Arial" panose="020B0604020202020204" pitchFamily="34" charset="0"/>
              </a:rPr>
              <a:t>19. </a:t>
            </a:r>
            <a:r>
              <a:rPr lang="en-GB" sz="1400" u="none" strike="noStrike" dirty="0">
                <a:effectLst/>
                <a:latin typeface="Arial" panose="020B0604020202020204" pitchFamily="34" charset="0"/>
                <a:ea typeface="Arial" panose="020B0604020202020204" pitchFamily="34" charset="0"/>
                <a:cs typeface="Arial" panose="020B0604020202020204" pitchFamily="34" charset="0"/>
              </a:rPr>
              <a:t>Other marine living resource exploitation</a:t>
            </a:r>
          </a:p>
          <a:p>
            <a:pPr marL="0" lvl="0" indent="0" algn="just">
              <a:lnSpc>
                <a:spcPct val="150000"/>
              </a:lnSpc>
              <a:spcBef>
                <a:spcPts val="600"/>
              </a:spcBef>
              <a:buNone/>
            </a:pPr>
            <a:r>
              <a:rPr lang="et-EE" sz="1400" u="none" strike="noStrike" dirty="0">
                <a:effectLst/>
                <a:latin typeface="Arial" panose="020B0604020202020204" pitchFamily="34" charset="0"/>
                <a:ea typeface="Arial" panose="020B0604020202020204" pitchFamily="34" charset="0"/>
                <a:cs typeface="Arial" panose="020B0604020202020204" pitchFamily="34" charset="0"/>
              </a:rPr>
              <a:t>20 </a:t>
            </a:r>
            <a:r>
              <a:rPr lang="en-GB" sz="1400" u="none" strike="noStrike" dirty="0">
                <a:effectLst/>
                <a:latin typeface="Arial" panose="020B0604020202020204" pitchFamily="34" charset="0"/>
                <a:ea typeface="Arial" panose="020B0604020202020204" pitchFamily="34" charset="0"/>
                <a:cs typeface="Arial" panose="020B0604020202020204" pitchFamily="34" charset="0"/>
              </a:rPr>
              <a:t>Research and monitoring</a:t>
            </a:r>
          </a:p>
          <a:p>
            <a:pPr marL="0" lvl="0" indent="0" algn="just">
              <a:lnSpc>
                <a:spcPct val="150000"/>
              </a:lnSpc>
              <a:spcBef>
                <a:spcPts val="600"/>
              </a:spcBef>
              <a:buNone/>
            </a:pPr>
            <a:r>
              <a:rPr lang="et-EE" sz="1400" u="none" strike="noStrike" dirty="0">
                <a:effectLst/>
                <a:latin typeface="Arial" panose="020B0604020202020204" pitchFamily="34" charset="0"/>
                <a:ea typeface="Arial" panose="020B0604020202020204" pitchFamily="34" charset="0"/>
                <a:cs typeface="Arial" panose="020B0604020202020204" pitchFamily="34" charset="0"/>
              </a:rPr>
              <a:t>21. </a:t>
            </a:r>
            <a:r>
              <a:rPr lang="en-GB" sz="1400" u="none" strike="noStrike" dirty="0">
                <a:effectLst/>
                <a:latin typeface="Arial" panose="020B0604020202020204" pitchFamily="34" charset="0"/>
                <a:ea typeface="Arial" panose="020B0604020202020204" pitchFamily="34" charset="0"/>
                <a:cs typeface="Arial" panose="020B0604020202020204" pitchFamily="34" charset="0"/>
              </a:rPr>
              <a:t>Nature conservation</a:t>
            </a:r>
          </a:p>
          <a:p>
            <a:pPr marL="0" lvl="0" indent="0" algn="just">
              <a:lnSpc>
                <a:spcPct val="150000"/>
              </a:lnSpc>
              <a:spcBef>
                <a:spcPts val="600"/>
              </a:spcBef>
              <a:buNone/>
            </a:pPr>
            <a:r>
              <a:rPr lang="et-EE" sz="1400" u="none" strike="noStrike" dirty="0">
                <a:effectLst/>
                <a:latin typeface="Arial" panose="020B0604020202020204" pitchFamily="34" charset="0"/>
                <a:ea typeface="Arial" panose="020B0604020202020204" pitchFamily="34" charset="0"/>
                <a:cs typeface="Arial" panose="020B0604020202020204" pitchFamily="34" charset="0"/>
              </a:rPr>
              <a:t>22. </a:t>
            </a:r>
            <a:r>
              <a:rPr lang="en-GB" sz="1400" u="none" strike="noStrike" dirty="0">
                <a:effectLst/>
                <a:latin typeface="Arial" panose="020B0604020202020204" pitchFamily="34" charset="0"/>
                <a:ea typeface="Arial" panose="020B0604020202020204" pitchFamily="34" charset="0"/>
                <a:cs typeface="Arial" panose="020B0604020202020204" pitchFamily="34" charset="0"/>
              </a:rPr>
              <a:t>Conservation of cultural heritage</a:t>
            </a:r>
          </a:p>
          <a:p>
            <a:pPr marL="0" lvl="0" indent="0" algn="just">
              <a:lnSpc>
                <a:spcPct val="150000"/>
              </a:lnSpc>
              <a:spcBef>
                <a:spcPts val="600"/>
              </a:spcBef>
              <a:buNone/>
            </a:pPr>
            <a:r>
              <a:rPr lang="et-EE" sz="1400" u="none" strike="noStrike" dirty="0">
                <a:effectLst/>
                <a:latin typeface="Arial" panose="020B0604020202020204" pitchFamily="34" charset="0"/>
                <a:ea typeface="Arial" panose="020B0604020202020204" pitchFamily="34" charset="0"/>
                <a:cs typeface="Arial" panose="020B0604020202020204" pitchFamily="34" charset="0"/>
              </a:rPr>
              <a:t>23. </a:t>
            </a:r>
            <a:r>
              <a:rPr lang="en-GB" sz="1400" u="none" strike="noStrike" dirty="0">
                <a:effectLst/>
                <a:latin typeface="Arial" panose="020B0604020202020204" pitchFamily="34" charset="0"/>
                <a:ea typeface="Arial" panose="020B0604020202020204" pitchFamily="34" charset="0"/>
                <a:cs typeface="Arial" panose="020B0604020202020204" pitchFamily="34" charset="0"/>
              </a:rPr>
              <a:t>Securing public access to the sea and shore areas</a:t>
            </a:r>
          </a:p>
          <a:p>
            <a:pPr marL="0" lvl="0" indent="0" algn="just">
              <a:lnSpc>
                <a:spcPct val="150000"/>
              </a:lnSpc>
              <a:spcBef>
                <a:spcPts val="600"/>
              </a:spcBef>
              <a:spcAft>
                <a:spcPts val="1200"/>
              </a:spcAft>
              <a:buNone/>
            </a:pPr>
            <a:r>
              <a:rPr lang="et-EE" sz="1400" u="none" strike="noStrike" dirty="0">
                <a:effectLst/>
                <a:latin typeface="Arial" panose="020B0604020202020204" pitchFamily="34" charset="0"/>
                <a:ea typeface="Arial" panose="020B0604020202020204" pitchFamily="34" charset="0"/>
                <a:cs typeface="Arial" panose="020B0604020202020204" pitchFamily="34" charset="0"/>
              </a:rPr>
              <a:t>24. </a:t>
            </a:r>
            <a:r>
              <a:rPr lang="en-GB" sz="1400" u="none" strike="noStrike" dirty="0">
                <a:effectLst/>
                <a:latin typeface="Arial" panose="020B0604020202020204" pitchFamily="34" charset="0"/>
                <a:ea typeface="Arial" panose="020B0604020202020204" pitchFamily="34" charset="0"/>
                <a:cs typeface="Arial" panose="020B0604020202020204" pitchFamily="34" charset="0"/>
              </a:rPr>
              <a:t>Military activities</a:t>
            </a:r>
            <a:endParaRPr lang="en-GB" sz="1400" dirty="0"/>
          </a:p>
        </p:txBody>
      </p:sp>
      <p:sp>
        <p:nvSpPr>
          <p:cNvPr id="2" name="Slide Number Placeholder 1">
            <a:extLst>
              <a:ext uri="{FF2B5EF4-FFF2-40B4-BE49-F238E27FC236}">
                <a16:creationId xmlns:a16="http://schemas.microsoft.com/office/drawing/2014/main" id="{C989211C-F152-47A1-AE68-E5DDC9BD5E58}"/>
              </a:ext>
            </a:extLst>
          </p:cNvPr>
          <p:cNvSpPr>
            <a:spLocks noGrp="1"/>
          </p:cNvSpPr>
          <p:nvPr>
            <p:ph type="sldNum" sz="quarter" idx="4"/>
          </p:nvPr>
        </p:nvSpPr>
        <p:spPr/>
        <p:txBody>
          <a:bodyPr/>
          <a:lstStyle/>
          <a:p>
            <a:pPr>
              <a:defRPr/>
            </a:pPr>
            <a:fld id="{DADBB38E-37F0-4099-9E14-30415241E9AC}" type="slidenum">
              <a:rPr lang="en-US" smtClean="0"/>
              <a:pPr>
                <a:defRPr/>
              </a:pPr>
              <a:t>4</a:t>
            </a:fld>
            <a:endParaRPr lang="en-US" dirty="0"/>
          </a:p>
        </p:txBody>
      </p:sp>
    </p:spTree>
    <p:extLst>
      <p:ext uri="{BB962C8B-B14F-4D97-AF65-F5344CB8AC3E}">
        <p14:creationId xmlns:p14="http://schemas.microsoft.com/office/powerpoint/2010/main" val="42041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358361-C43C-43D1-A4BE-C13769931536}"/>
              </a:ext>
            </a:extLst>
          </p:cNvPr>
          <p:cNvSpPr>
            <a:spLocks noGrp="1"/>
          </p:cNvSpPr>
          <p:nvPr>
            <p:ph type="title"/>
          </p:nvPr>
        </p:nvSpPr>
        <p:spPr/>
        <p:txBody>
          <a:bodyPr/>
          <a:lstStyle/>
          <a:p>
            <a:r>
              <a:rPr lang="et-EE" dirty="0"/>
              <a:t>The survey</a:t>
            </a:r>
            <a:endParaRPr lang="en-US" dirty="0"/>
          </a:p>
        </p:txBody>
      </p:sp>
      <p:sp>
        <p:nvSpPr>
          <p:cNvPr id="2" name="Slide Number Placeholder 1">
            <a:extLst>
              <a:ext uri="{FF2B5EF4-FFF2-40B4-BE49-F238E27FC236}">
                <a16:creationId xmlns:a16="http://schemas.microsoft.com/office/drawing/2014/main" id="{C989211C-F152-47A1-AE68-E5DDC9BD5E58}"/>
              </a:ext>
            </a:extLst>
          </p:cNvPr>
          <p:cNvSpPr>
            <a:spLocks noGrp="1"/>
          </p:cNvSpPr>
          <p:nvPr>
            <p:ph type="sldNum" sz="quarter" idx="4"/>
          </p:nvPr>
        </p:nvSpPr>
        <p:spPr/>
        <p:txBody>
          <a:bodyPr/>
          <a:lstStyle/>
          <a:p>
            <a:pPr>
              <a:defRPr/>
            </a:pPr>
            <a:fld id="{DADBB38E-37F0-4099-9E14-30415241E9AC}" type="slidenum">
              <a:rPr lang="en-US" smtClean="0"/>
              <a:pPr>
                <a:defRPr/>
              </a:pPr>
              <a:t>5</a:t>
            </a:fld>
            <a:endParaRPr lang="en-US" dirty="0"/>
          </a:p>
        </p:txBody>
      </p:sp>
      <p:pic>
        <p:nvPicPr>
          <p:cNvPr id="6" name="Picture 5">
            <a:extLst>
              <a:ext uri="{FF2B5EF4-FFF2-40B4-BE49-F238E27FC236}">
                <a16:creationId xmlns:a16="http://schemas.microsoft.com/office/drawing/2014/main" id="{32E2EF8A-AD69-EEE9-0C2B-4F204805F06C}"/>
              </a:ext>
            </a:extLst>
          </p:cNvPr>
          <p:cNvPicPr>
            <a:picLocks noChangeAspect="1"/>
          </p:cNvPicPr>
          <p:nvPr/>
        </p:nvPicPr>
        <p:blipFill>
          <a:blip r:embed="rId2"/>
          <a:stretch>
            <a:fillRect/>
          </a:stretch>
        </p:blipFill>
        <p:spPr>
          <a:xfrm>
            <a:off x="381000" y="1657100"/>
            <a:ext cx="6352543" cy="4679667"/>
          </a:xfrm>
          <a:prstGeom prst="rect">
            <a:avLst/>
          </a:prstGeom>
          <a:ln>
            <a:solidFill>
              <a:schemeClr val="tx1"/>
            </a:solidFill>
          </a:ln>
        </p:spPr>
      </p:pic>
      <p:sp>
        <p:nvSpPr>
          <p:cNvPr id="7" name="Text Placeholder 3">
            <a:extLst>
              <a:ext uri="{FF2B5EF4-FFF2-40B4-BE49-F238E27FC236}">
                <a16:creationId xmlns:a16="http://schemas.microsoft.com/office/drawing/2014/main" id="{6886A218-719B-FE1A-FA4E-C7BC9A152FF2}"/>
              </a:ext>
            </a:extLst>
          </p:cNvPr>
          <p:cNvSpPr>
            <a:spLocks noGrp="1"/>
          </p:cNvSpPr>
          <p:nvPr>
            <p:ph type="body" sz="quarter" idx="10"/>
          </p:nvPr>
        </p:nvSpPr>
        <p:spPr>
          <a:xfrm>
            <a:off x="7048500" y="381000"/>
            <a:ext cx="4953000" cy="5401253"/>
          </a:xfrm>
        </p:spPr>
        <p:txBody>
          <a:bodyPr/>
          <a:lstStyle/>
          <a:p>
            <a:r>
              <a:rPr lang="en-GB" sz="2000" b="1" dirty="0"/>
              <a:t>Survey </a:t>
            </a:r>
          </a:p>
          <a:p>
            <a:r>
              <a:rPr lang="en-GB" sz="2000" dirty="0">
                <a:latin typeface="Arial" panose="020B0604020202020204" pitchFamily="34" charset="0"/>
                <a:cs typeface="Arial" panose="020B0604020202020204" pitchFamily="34" charset="0"/>
              </a:rPr>
              <a:t>Web-based survey, June 2022.</a:t>
            </a:r>
          </a:p>
          <a:p>
            <a:r>
              <a:rPr lang="en-GB" sz="2000" b="0" i="0" u="none" strike="noStrike" dirty="0">
                <a:effectLst/>
                <a:latin typeface="Arial" panose="020B0604020202020204" pitchFamily="34" charset="0"/>
                <a:cs typeface="Arial" panose="020B0604020202020204" pitchFamily="34" charset="0"/>
              </a:rPr>
              <a:t>All Estonian municipalities (25) which have a sea border were asked to participate in the survey. </a:t>
            </a:r>
          </a:p>
          <a:p>
            <a:r>
              <a:rPr lang="en-GB" sz="2000" dirty="0">
                <a:latin typeface="Arial" panose="020B0604020202020204" pitchFamily="34" charset="0"/>
                <a:cs typeface="Arial" panose="020B0604020202020204" pitchFamily="34" charset="0"/>
              </a:rPr>
              <a:t>O</a:t>
            </a:r>
            <a:r>
              <a:rPr lang="en-GB" sz="2000" b="0" i="0" u="none" strike="noStrike" dirty="0">
                <a:effectLst/>
                <a:latin typeface="Arial" panose="020B0604020202020204" pitchFamily="34" charset="0"/>
                <a:cs typeface="Arial" panose="020B0604020202020204" pitchFamily="34" charset="0"/>
              </a:rPr>
              <a:t>ne representative from each municipalities, 20 responses received</a:t>
            </a:r>
            <a:r>
              <a:rPr lang="et-EE" sz="2000" b="0" i="0" u="none" strike="noStrike" dirty="0">
                <a:effectLst/>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p>
          <a:p>
            <a:endParaRPr lang="en-US" sz="2000" dirty="0"/>
          </a:p>
        </p:txBody>
      </p:sp>
      <p:pic>
        <p:nvPicPr>
          <p:cNvPr id="4" name="Pilt 1770301984" descr="Chart, pie chart&#10;&#10;Description automatically generated">
            <a:extLst>
              <a:ext uri="{FF2B5EF4-FFF2-40B4-BE49-F238E27FC236}">
                <a16:creationId xmlns:a16="http://schemas.microsoft.com/office/drawing/2014/main" id="{3DDEFB3D-AB59-848D-5F8D-D47A114B73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500" y="2986650"/>
            <a:ext cx="4572000" cy="3314700"/>
          </a:xfrm>
          <a:prstGeom prst="rect">
            <a:avLst/>
          </a:prstGeom>
          <a:ln>
            <a:solidFill>
              <a:schemeClr val="tx1"/>
            </a:solidFill>
          </a:ln>
        </p:spPr>
      </p:pic>
      <p:sp>
        <p:nvSpPr>
          <p:cNvPr id="5" name="TextBox 4">
            <a:extLst>
              <a:ext uri="{FF2B5EF4-FFF2-40B4-BE49-F238E27FC236}">
                <a16:creationId xmlns:a16="http://schemas.microsoft.com/office/drawing/2014/main" id="{909FCBC0-0BF2-11E1-71F7-F74B9CBD9284}"/>
              </a:ext>
            </a:extLst>
          </p:cNvPr>
          <p:cNvSpPr txBox="1"/>
          <p:nvPr/>
        </p:nvSpPr>
        <p:spPr>
          <a:xfrm>
            <a:off x="381000" y="1221573"/>
            <a:ext cx="2362200" cy="400110"/>
          </a:xfrm>
          <a:prstGeom prst="rect">
            <a:avLst/>
          </a:prstGeom>
          <a:noFill/>
        </p:spPr>
        <p:txBody>
          <a:bodyPr wrap="square" rtlCol="0">
            <a:spAutoFit/>
          </a:bodyPr>
          <a:lstStyle/>
          <a:p>
            <a:r>
              <a:rPr lang="en-US" sz="2000" b="1" dirty="0">
                <a:latin typeface="+mn-lt"/>
              </a:rPr>
              <a:t>Study area</a:t>
            </a:r>
          </a:p>
        </p:txBody>
      </p:sp>
    </p:spTree>
    <p:extLst>
      <p:ext uri="{BB962C8B-B14F-4D97-AF65-F5344CB8AC3E}">
        <p14:creationId xmlns:p14="http://schemas.microsoft.com/office/powerpoint/2010/main" val="78320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89211C-F152-47A1-AE68-E5DDC9BD5E58}"/>
              </a:ext>
            </a:extLst>
          </p:cNvPr>
          <p:cNvSpPr>
            <a:spLocks noGrp="1"/>
          </p:cNvSpPr>
          <p:nvPr>
            <p:ph type="sldNum" sz="quarter" idx="4"/>
          </p:nvPr>
        </p:nvSpPr>
        <p:spPr/>
        <p:txBody>
          <a:bodyPr/>
          <a:lstStyle/>
          <a:p>
            <a:pPr>
              <a:defRPr/>
            </a:pPr>
            <a:fld id="{DADBB38E-37F0-4099-9E14-30415241E9AC}" type="slidenum">
              <a:rPr lang="en-US" smtClean="0"/>
              <a:pPr>
                <a:defRPr/>
              </a:pPr>
              <a:t>6</a:t>
            </a:fld>
            <a:endParaRPr lang="en-US" dirty="0"/>
          </a:p>
        </p:txBody>
      </p:sp>
      <p:pic>
        <p:nvPicPr>
          <p:cNvPr id="5" name="Picture 4">
            <a:extLst>
              <a:ext uri="{FF2B5EF4-FFF2-40B4-BE49-F238E27FC236}">
                <a16:creationId xmlns:a16="http://schemas.microsoft.com/office/drawing/2014/main" id="{D8C5F0C1-7C56-E05D-2A53-E0D4ED7B9EF2}"/>
              </a:ext>
            </a:extLst>
          </p:cNvPr>
          <p:cNvPicPr>
            <a:picLocks noChangeAspect="1"/>
          </p:cNvPicPr>
          <p:nvPr/>
        </p:nvPicPr>
        <p:blipFill>
          <a:blip r:embed="rId2"/>
          <a:stretch>
            <a:fillRect/>
          </a:stretch>
        </p:blipFill>
        <p:spPr>
          <a:xfrm>
            <a:off x="4670030" y="38100"/>
            <a:ext cx="7248098" cy="6781799"/>
          </a:xfrm>
          <a:prstGeom prst="rect">
            <a:avLst/>
          </a:prstGeom>
          <a:ln>
            <a:solidFill>
              <a:schemeClr val="tx1"/>
            </a:solidFill>
          </a:ln>
        </p:spPr>
      </p:pic>
      <p:sp>
        <p:nvSpPr>
          <p:cNvPr id="9" name="TextBox 8">
            <a:extLst>
              <a:ext uri="{FF2B5EF4-FFF2-40B4-BE49-F238E27FC236}">
                <a16:creationId xmlns:a16="http://schemas.microsoft.com/office/drawing/2014/main" id="{A2EAB9BD-2B3C-73CD-A357-0806710839DB}"/>
              </a:ext>
            </a:extLst>
          </p:cNvPr>
          <p:cNvSpPr txBox="1"/>
          <p:nvPr/>
        </p:nvSpPr>
        <p:spPr>
          <a:xfrm>
            <a:off x="457200" y="990600"/>
            <a:ext cx="3962400" cy="2677656"/>
          </a:xfrm>
          <a:prstGeom prst="rect">
            <a:avLst/>
          </a:prstGeom>
          <a:noFill/>
        </p:spPr>
        <p:txBody>
          <a:bodyPr wrap="square">
            <a:spAutoFit/>
          </a:bodyPr>
          <a:lstStyle/>
          <a:p>
            <a:r>
              <a:rPr lang="en-GB" sz="2400" dirty="0">
                <a:effectLst/>
                <a:latin typeface="Arial" panose="020B0604020202020204" pitchFamily="34" charset="0"/>
                <a:ea typeface="Arial" panose="020B0604020202020204" pitchFamily="34" charset="0"/>
              </a:rPr>
              <a:t>Areas of maritime use that municipalities currently need to plan spatially or were to regulate their activities, and the role each municipality would like to have in these sectors </a:t>
            </a:r>
            <a:endParaRPr lang="en-GB" sz="2400" dirty="0"/>
          </a:p>
        </p:txBody>
      </p:sp>
      <p:sp>
        <p:nvSpPr>
          <p:cNvPr id="6" name="Title 2">
            <a:extLst>
              <a:ext uri="{FF2B5EF4-FFF2-40B4-BE49-F238E27FC236}">
                <a16:creationId xmlns:a16="http://schemas.microsoft.com/office/drawing/2014/main" id="{FB0C59C0-FB50-0162-E322-C8DEC093F44F}"/>
              </a:ext>
            </a:extLst>
          </p:cNvPr>
          <p:cNvSpPr>
            <a:spLocks noGrp="1"/>
          </p:cNvSpPr>
          <p:nvPr>
            <p:ph type="title"/>
          </p:nvPr>
        </p:nvSpPr>
        <p:spPr>
          <a:xfrm>
            <a:off x="457200" y="304800"/>
            <a:ext cx="10972800" cy="685800"/>
          </a:xfrm>
        </p:spPr>
        <p:txBody>
          <a:bodyPr/>
          <a:lstStyle/>
          <a:p>
            <a:r>
              <a:rPr lang="et-EE" dirty="0" err="1"/>
              <a:t>Results</a:t>
            </a:r>
            <a:endParaRPr lang="en-US" dirty="0"/>
          </a:p>
        </p:txBody>
      </p:sp>
      <p:sp>
        <p:nvSpPr>
          <p:cNvPr id="8" name="TextBox 7">
            <a:extLst>
              <a:ext uri="{FF2B5EF4-FFF2-40B4-BE49-F238E27FC236}">
                <a16:creationId xmlns:a16="http://schemas.microsoft.com/office/drawing/2014/main" id="{3ACFF784-CB50-13CD-7327-CFCDB2794776}"/>
              </a:ext>
            </a:extLst>
          </p:cNvPr>
          <p:cNvSpPr txBox="1"/>
          <p:nvPr/>
        </p:nvSpPr>
        <p:spPr>
          <a:xfrm>
            <a:off x="468923" y="4110496"/>
            <a:ext cx="3429000" cy="2031325"/>
          </a:xfrm>
          <a:prstGeom prst="rect">
            <a:avLst/>
          </a:prstGeom>
          <a:noFill/>
        </p:spPr>
        <p:txBody>
          <a:bodyPr wrap="square" rtlCol="0">
            <a:spAutoFit/>
          </a:bodyPr>
          <a:lstStyle/>
          <a:p>
            <a:r>
              <a:rPr lang="en-GB" b="1" dirty="0">
                <a:latin typeface="+mn-lt"/>
              </a:rPr>
              <a:t>Leading role in:</a:t>
            </a:r>
          </a:p>
          <a:p>
            <a:pPr marL="285750" indent="-285750">
              <a:buFont typeface="Arial" panose="020B0604020202020204" pitchFamily="34" charset="0"/>
              <a:buChar char="•"/>
            </a:pPr>
            <a:r>
              <a:rPr lang="en-GB" dirty="0">
                <a:latin typeface="+mn-lt"/>
              </a:rPr>
              <a:t>development of ports, piers </a:t>
            </a:r>
            <a:r>
              <a:rPr lang="en-GB" dirty="0" err="1">
                <a:latin typeface="+mn-lt"/>
              </a:rPr>
              <a:t>ect</a:t>
            </a:r>
            <a:r>
              <a:rPr lang="en-GB" dirty="0">
                <a:latin typeface="+mn-lt"/>
              </a:rPr>
              <a:t>. and securing access to the sea and shore areas (18);</a:t>
            </a:r>
          </a:p>
          <a:p>
            <a:pPr marL="285750" indent="-285750">
              <a:buFont typeface="Arial" panose="020B0604020202020204" pitchFamily="34" charset="0"/>
              <a:buChar char="•"/>
            </a:pPr>
            <a:r>
              <a:rPr lang="en-GB" dirty="0">
                <a:latin typeface="+mn-lt"/>
              </a:rPr>
              <a:t>tourism and recreation (13);</a:t>
            </a:r>
          </a:p>
          <a:p>
            <a:pPr marL="285750" indent="-285750">
              <a:buFont typeface="Arial" panose="020B0604020202020204" pitchFamily="34" charset="0"/>
              <a:buChar char="•"/>
            </a:pPr>
            <a:r>
              <a:rPr lang="en-GB" dirty="0">
                <a:latin typeface="+mn-lt"/>
              </a:rPr>
              <a:t>wastewater treatment (10).</a:t>
            </a:r>
          </a:p>
        </p:txBody>
      </p:sp>
    </p:spTree>
    <p:extLst>
      <p:ext uri="{BB962C8B-B14F-4D97-AF65-F5344CB8AC3E}">
        <p14:creationId xmlns:p14="http://schemas.microsoft.com/office/powerpoint/2010/main" val="3545240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89211C-F152-47A1-AE68-E5DDC9BD5E58}"/>
              </a:ext>
            </a:extLst>
          </p:cNvPr>
          <p:cNvSpPr>
            <a:spLocks noGrp="1"/>
          </p:cNvSpPr>
          <p:nvPr>
            <p:ph type="sldNum" sz="quarter" idx="4"/>
          </p:nvPr>
        </p:nvSpPr>
        <p:spPr/>
        <p:txBody>
          <a:bodyPr/>
          <a:lstStyle/>
          <a:p>
            <a:pPr>
              <a:defRPr/>
            </a:pPr>
            <a:fld id="{DADBB38E-37F0-4099-9E14-30415241E9AC}" type="slidenum">
              <a:rPr lang="en-US" smtClean="0"/>
              <a:pPr>
                <a:defRPr/>
              </a:pPr>
              <a:t>7</a:t>
            </a:fld>
            <a:endParaRPr lang="en-US" dirty="0"/>
          </a:p>
        </p:txBody>
      </p:sp>
      <p:sp>
        <p:nvSpPr>
          <p:cNvPr id="8" name="TextBox 7">
            <a:extLst>
              <a:ext uri="{FF2B5EF4-FFF2-40B4-BE49-F238E27FC236}">
                <a16:creationId xmlns:a16="http://schemas.microsoft.com/office/drawing/2014/main" id="{CB10041E-738B-80FB-3467-E722CD3DA11C}"/>
              </a:ext>
            </a:extLst>
          </p:cNvPr>
          <p:cNvSpPr txBox="1"/>
          <p:nvPr/>
        </p:nvSpPr>
        <p:spPr>
          <a:xfrm>
            <a:off x="413384" y="194402"/>
            <a:ext cx="5225417" cy="1200329"/>
          </a:xfrm>
          <a:prstGeom prst="rect">
            <a:avLst/>
          </a:prstGeom>
          <a:noFill/>
        </p:spPr>
        <p:txBody>
          <a:bodyPr wrap="square">
            <a:spAutoFit/>
          </a:bodyPr>
          <a:lstStyle/>
          <a:p>
            <a:r>
              <a:rPr lang="en-GB" sz="2400" b="1" dirty="0">
                <a:effectLst/>
                <a:latin typeface="Arial" panose="020B0604020202020204" pitchFamily="34" charset="0"/>
                <a:ea typeface="Arial" panose="020B0604020202020204" pitchFamily="34" charset="0"/>
              </a:rPr>
              <a:t>Interests of local governments in planning and regulating maritime areas </a:t>
            </a:r>
            <a:endParaRPr lang="en-GB" sz="2400" b="1" dirty="0"/>
          </a:p>
        </p:txBody>
      </p:sp>
      <p:sp>
        <p:nvSpPr>
          <p:cNvPr id="10" name="TextBox 9">
            <a:extLst>
              <a:ext uri="{FF2B5EF4-FFF2-40B4-BE49-F238E27FC236}">
                <a16:creationId xmlns:a16="http://schemas.microsoft.com/office/drawing/2014/main" id="{4B306948-C030-6224-3685-DA804D3642E9}"/>
              </a:ext>
            </a:extLst>
          </p:cNvPr>
          <p:cNvSpPr txBox="1"/>
          <p:nvPr/>
        </p:nvSpPr>
        <p:spPr>
          <a:xfrm>
            <a:off x="6624568" y="1547086"/>
            <a:ext cx="4800600" cy="923330"/>
          </a:xfrm>
          <a:prstGeom prst="rect">
            <a:avLst/>
          </a:prstGeom>
          <a:noFill/>
        </p:spPr>
        <p:txBody>
          <a:bodyPr wrap="square">
            <a:spAutoFit/>
          </a:bodyPr>
          <a:lstStyle/>
          <a:p>
            <a:r>
              <a:rPr lang="en-GB" dirty="0">
                <a:latin typeface="Arial" panose="020B0604020202020204" pitchFamily="34" charset="0"/>
                <a:ea typeface="Arial" panose="020B0604020202020204" pitchFamily="34" charset="0"/>
              </a:rPr>
              <a:t>D</a:t>
            </a:r>
            <a:r>
              <a:rPr lang="en-GB" sz="1800" dirty="0">
                <a:effectLst/>
                <a:latin typeface="Arial" panose="020B0604020202020204" pitchFamily="34" charset="0"/>
                <a:ea typeface="Arial" panose="020B0604020202020204" pitchFamily="34" charset="0"/>
              </a:rPr>
              <a:t>istance from the coastline that the local governments would like to have the authority to plan and regulate </a:t>
            </a:r>
            <a:endParaRPr lang="en-GB" dirty="0"/>
          </a:p>
        </p:txBody>
      </p:sp>
      <p:pic>
        <p:nvPicPr>
          <p:cNvPr id="11" name="Pilt 136177758" descr="Chart, pie chart&#10;&#10;Description automatically generated">
            <a:extLst>
              <a:ext uri="{FF2B5EF4-FFF2-40B4-BE49-F238E27FC236}">
                <a16:creationId xmlns:a16="http://schemas.microsoft.com/office/drawing/2014/main" id="{AEDDE241-A98B-C929-CDCD-AF94101D78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2587288"/>
            <a:ext cx="4686298" cy="3484797"/>
          </a:xfrm>
          <a:prstGeom prst="rect">
            <a:avLst/>
          </a:prstGeom>
          <a:ln>
            <a:solidFill>
              <a:schemeClr val="tx1"/>
            </a:solidFill>
          </a:ln>
        </p:spPr>
      </p:pic>
      <p:pic>
        <p:nvPicPr>
          <p:cNvPr id="13" name="Pilt 1489475557" descr="A picture containing chart&#10;&#10;Description automatically generated">
            <a:extLst>
              <a:ext uri="{FF2B5EF4-FFF2-40B4-BE49-F238E27FC236}">
                <a16:creationId xmlns:a16="http://schemas.microsoft.com/office/drawing/2014/main" id="{8FE2804E-D4D9-E7C0-B86D-BD510E39E2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532" y="2587288"/>
            <a:ext cx="6078973" cy="3484797"/>
          </a:xfrm>
          <a:prstGeom prst="rect">
            <a:avLst/>
          </a:prstGeom>
          <a:ln>
            <a:solidFill>
              <a:schemeClr val="tx1"/>
            </a:solidFill>
          </a:ln>
        </p:spPr>
      </p:pic>
      <p:sp>
        <p:nvSpPr>
          <p:cNvPr id="15" name="TextBox 14">
            <a:extLst>
              <a:ext uri="{FF2B5EF4-FFF2-40B4-BE49-F238E27FC236}">
                <a16:creationId xmlns:a16="http://schemas.microsoft.com/office/drawing/2014/main" id="{1248DBF4-4347-F255-AA80-E0A9AFC980A5}"/>
              </a:ext>
            </a:extLst>
          </p:cNvPr>
          <p:cNvSpPr txBox="1"/>
          <p:nvPr/>
        </p:nvSpPr>
        <p:spPr>
          <a:xfrm>
            <a:off x="400505" y="2073653"/>
            <a:ext cx="6096000" cy="369332"/>
          </a:xfrm>
          <a:prstGeom prst="rect">
            <a:avLst/>
          </a:prstGeom>
          <a:noFill/>
        </p:spPr>
        <p:txBody>
          <a:bodyPr wrap="square">
            <a:spAutoFit/>
          </a:bodyPr>
          <a:lstStyle/>
          <a:p>
            <a:r>
              <a:rPr lang="en-GB" sz="1800" dirty="0">
                <a:effectLst/>
                <a:latin typeface="Arial" panose="020B0604020202020204" pitchFamily="34" charset="0"/>
                <a:ea typeface="Arial" panose="020B0604020202020204" pitchFamily="34" charset="0"/>
              </a:rPr>
              <a:t>Support needs of the local governments for MSP:</a:t>
            </a:r>
            <a:endParaRPr lang="en-GB" dirty="0"/>
          </a:p>
        </p:txBody>
      </p:sp>
      <p:sp>
        <p:nvSpPr>
          <p:cNvPr id="3" name="TextBox 2">
            <a:extLst>
              <a:ext uri="{FF2B5EF4-FFF2-40B4-BE49-F238E27FC236}">
                <a16:creationId xmlns:a16="http://schemas.microsoft.com/office/drawing/2014/main" id="{49DBADF6-C0F5-6C86-0FA2-9ACAADEDA6CE}"/>
              </a:ext>
            </a:extLst>
          </p:cNvPr>
          <p:cNvSpPr txBox="1"/>
          <p:nvPr/>
        </p:nvSpPr>
        <p:spPr>
          <a:xfrm>
            <a:off x="413384" y="1560017"/>
            <a:ext cx="4996816"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17 municipalities are interested, 3 are not. </a:t>
            </a:r>
          </a:p>
        </p:txBody>
      </p:sp>
    </p:spTree>
    <p:extLst>
      <p:ext uri="{BB962C8B-B14F-4D97-AF65-F5344CB8AC3E}">
        <p14:creationId xmlns:p14="http://schemas.microsoft.com/office/powerpoint/2010/main" val="22986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358361-C43C-43D1-A4BE-C13769931536}"/>
              </a:ext>
            </a:extLst>
          </p:cNvPr>
          <p:cNvSpPr>
            <a:spLocks noGrp="1"/>
          </p:cNvSpPr>
          <p:nvPr>
            <p:ph type="title"/>
          </p:nvPr>
        </p:nvSpPr>
        <p:spPr>
          <a:xfrm>
            <a:off x="609600" y="533400"/>
            <a:ext cx="11353800" cy="685800"/>
          </a:xfrm>
        </p:spPr>
        <p:txBody>
          <a:bodyPr/>
          <a:lstStyle/>
          <a:p>
            <a:r>
              <a:rPr lang="en-GB" sz="2800" dirty="0"/>
              <a:t>Which activity/sector/ aspect is unregulated, or insufficiently or over-regulated by the state in the maritime area?</a:t>
            </a:r>
            <a:endParaRPr lang="en-US" sz="2800" dirty="0"/>
          </a:p>
        </p:txBody>
      </p:sp>
      <p:sp>
        <p:nvSpPr>
          <p:cNvPr id="4" name="Text Placeholder 3">
            <a:extLst>
              <a:ext uri="{FF2B5EF4-FFF2-40B4-BE49-F238E27FC236}">
                <a16:creationId xmlns:a16="http://schemas.microsoft.com/office/drawing/2014/main" id="{3DB5D44D-2C0F-403F-B683-17FF40FBD6A1}"/>
              </a:ext>
            </a:extLst>
          </p:cNvPr>
          <p:cNvSpPr>
            <a:spLocks noGrp="1"/>
          </p:cNvSpPr>
          <p:nvPr>
            <p:ph type="body" sz="quarter" idx="10"/>
          </p:nvPr>
        </p:nvSpPr>
        <p:spPr>
          <a:xfrm>
            <a:off x="609600" y="1828800"/>
            <a:ext cx="10972800" cy="4953000"/>
          </a:xfrm>
        </p:spPr>
        <p:txBody>
          <a:bodyPr/>
          <a:lstStyle/>
          <a:p>
            <a:pPr marL="457200" indent="-457200">
              <a:buFont typeface="Arial" panose="020B0604020202020204" pitchFamily="34" charset="0"/>
              <a:buChar char="•"/>
            </a:pPr>
            <a:r>
              <a:rPr lang="en-GB" sz="2600" dirty="0"/>
              <a:t>Some local governments felt that </a:t>
            </a:r>
            <a:r>
              <a:rPr lang="en-GB" sz="2600" b="1" dirty="0"/>
              <a:t>most sectors are rather over-regulated</a:t>
            </a:r>
            <a:r>
              <a:rPr lang="en-GB" sz="2600" dirty="0"/>
              <a:t>, for example </a:t>
            </a:r>
            <a:r>
              <a:rPr lang="en-GB" sz="2600" b="1" dirty="0"/>
              <a:t>renewable energy and construction of small ports and slips</a:t>
            </a:r>
            <a:r>
              <a:rPr lang="en-GB" sz="2600" dirty="0"/>
              <a:t>.</a:t>
            </a:r>
            <a:endParaRPr lang="et-EE" sz="2600" dirty="0"/>
          </a:p>
          <a:p>
            <a:pPr marL="457200" indent="-457200">
              <a:buFont typeface="Arial" panose="020B0604020202020204" pitchFamily="34" charset="0"/>
              <a:buChar char="•"/>
            </a:pPr>
            <a:r>
              <a:rPr lang="en-GB" sz="2600" dirty="0"/>
              <a:t>There were also views expressed that </a:t>
            </a:r>
            <a:r>
              <a:rPr lang="en-GB" sz="2600" b="1" dirty="0"/>
              <a:t>some aspects are under-regulated</a:t>
            </a:r>
            <a:r>
              <a:rPr lang="en-GB" sz="2600" dirty="0"/>
              <a:t>, for example </a:t>
            </a:r>
            <a:r>
              <a:rPr lang="en-GB" sz="2600" b="1" dirty="0"/>
              <a:t>securing public access to the shore areas or transferring fuel from ship to ship</a:t>
            </a:r>
            <a:r>
              <a:rPr lang="en-GB" sz="2600" dirty="0"/>
              <a:t>.</a:t>
            </a:r>
            <a:endParaRPr lang="et-EE" sz="2600" dirty="0"/>
          </a:p>
          <a:p>
            <a:pPr marL="457200" indent="-457200">
              <a:buFont typeface="Arial" panose="020B0604020202020204" pitchFamily="34" charset="0"/>
              <a:buChar char="•"/>
            </a:pPr>
            <a:r>
              <a:rPr lang="en-GB" sz="2600" dirty="0"/>
              <a:t>There were also indications that the </a:t>
            </a:r>
            <a:r>
              <a:rPr lang="en-GB" sz="2600" b="1" dirty="0"/>
              <a:t>overall system is fragmented, and some support would be needed from the state </a:t>
            </a:r>
            <a:r>
              <a:rPr lang="en-GB" sz="2600" dirty="0"/>
              <a:t>(legislative, overall knowledge or financial).</a:t>
            </a:r>
            <a:endParaRPr lang="et-EE" sz="2600" dirty="0"/>
          </a:p>
          <a:p>
            <a:pPr marL="457200" indent="-457200">
              <a:buFont typeface="Arial" panose="020B0604020202020204" pitchFamily="34" charset="0"/>
              <a:buChar char="•"/>
            </a:pPr>
            <a:r>
              <a:rPr lang="en-GB" sz="2600" dirty="0"/>
              <a:t>Four local governments did not mention any activities, sectors or aspects that are unregulated or un-der/over-regulated. </a:t>
            </a:r>
            <a:endParaRPr lang="et-EE" sz="2600" dirty="0"/>
          </a:p>
        </p:txBody>
      </p:sp>
      <p:sp>
        <p:nvSpPr>
          <p:cNvPr id="2" name="Slide Number Placeholder 1">
            <a:extLst>
              <a:ext uri="{FF2B5EF4-FFF2-40B4-BE49-F238E27FC236}">
                <a16:creationId xmlns:a16="http://schemas.microsoft.com/office/drawing/2014/main" id="{C989211C-F152-47A1-AE68-E5DDC9BD5E58}"/>
              </a:ext>
            </a:extLst>
          </p:cNvPr>
          <p:cNvSpPr>
            <a:spLocks noGrp="1"/>
          </p:cNvSpPr>
          <p:nvPr>
            <p:ph type="sldNum" sz="quarter" idx="4"/>
          </p:nvPr>
        </p:nvSpPr>
        <p:spPr/>
        <p:txBody>
          <a:bodyPr/>
          <a:lstStyle/>
          <a:p>
            <a:pPr>
              <a:defRPr/>
            </a:pPr>
            <a:fld id="{DADBB38E-37F0-4099-9E14-30415241E9AC}" type="slidenum">
              <a:rPr lang="en-US" smtClean="0"/>
              <a:pPr>
                <a:defRPr/>
              </a:pPr>
              <a:t>8</a:t>
            </a:fld>
            <a:endParaRPr lang="en-US" dirty="0"/>
          </a:p>
        </p:txBody>
      </p:sp>
    </p:spTree>
    <p:extLst>
      <p:ext uri="{BB962C8B-B14F-4D97-AF65-F5344CB8AC3E}">
        <p14:creationId xmlns:p14="http://schemas.microsoft.com/office/powerpoint/2010/main" val="64596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358361-C43C-43D1-A4BE-C13769931536}"/>
              </a:ext>
            </a:extLst>
          </p:cNvPr>
          <p:cNvSpPr>
            <a:spLocks noGrp="1"/>
          </p:cNvSpPr>
          <p:nvPr>
            <p:ph type="title"/>
          </p:nvPr>
        </p:nvSpPr>
        <p:spPr>
          <a:xfrm>
            <a:off x="609600" y="533400"/>
            <a:ext cx="11353800" cy="685800"/>
          </a:xfrm>
        </p:spPr>
        <p:txBody>
          <a:bodyPr/>
          <a:lstStyle/>
          <a:p>
            <a:r>
              <a:rPr lang="et-EE" sz="2800" dirty="0"/>
              <a:t>S</a:t>
            </a:r>
            <a:r>
              <a:rPr lang="en-GB" sz="2800" dirty="0" err="1"/>
              <a:t>pecific</a:t>
            </a:r>
            <a:r>
              <a:rPr lang="en-GB" sz="2800" dirty="0"/>
              <a:t> suggestions for changing some of the most important legal provisions for the use of maritime space in their local government</a:t>
            </a:r>
            <a:endParaRPr lang="en-US" sz="2800" dirty="0"/>
          </a:p>
        </p:txBody>
      </p:sp>
      <p:sp>
        <p:nvSpPr>
          <p:cNvPr id="4" name="Text Placeholder 3">
            <a:extLst>
              <a:ext uri="{FF2B5EF4-FFF2-40B4-BE49-F238E27FC236}">
                <a16:creationId xmlns:a16="http://schemas.microsoft.com/office/drawing/2014/main" id="{3DB5D44D-2C0F-403F-B683-17FF40FBD6A1}"/>
              </a:ext>
            </a:extLst>
          </p:cNvPr>
          <p:cNvSpPr>
            <a:spLocks noGrp="1"/>
          </p:cNvSpPr>
          <p:nvPr>
            <p:ph type="body" sz="quarter" idx="10"/>
          </p:nvPr>
        </p:nvSpPr>
        <p:spPr>
          <a:xfrm>
            <a:off x="609600" y="1828800"/>
            <a:ext cx="11277600" cy="4953000"/>
          </a:xfrm>
        </p:spPr>
        <p:txBody>
          <a:bodyPr/>
          <a:lstStyle/>
          <a:p>
            <a:pPr marL="457200" indent="-457200">
              <a:buFont typeface="Arial" panose="020B0604020202020204" pitchFamily="34" charset="0"/>
              <a:buChar char="•"/>
            </a:pPr>
            <a:r>
              <a:rPr lang="en-GB" sz="2400" dirty="0"/>
              <a:t>Some municipalities felt that they should have </a:t>
            </a:r>
            <a:r>
              <a:rPr lang="en-GB" sz="2400" b="1" dirty="0"/>
              <a:t>more rights </a:t>
            </a:r>
            <a:r>
              <a:rPr lang="en-GB" sz="2400" dirty="0"/>
              <a:t>(legally as well as more say in decision-making), adequate resources and sufficient flexibility. Overall </a:t>
            </a:r>
            <a:r>
              <a:rPr lang="en-GB" sz="2400" b="1" dirty="0"/>
              <a:t>communication and cross-sectoral cooperation </a:t>
            </a:r>
            <a:r>
              <a:rPr lang="en-GB" sz="2400" dirty="0"/>
              <a:t>could be improved.</a:t>
            </a:r>
            <a:endParaRPr lang="et-EE" sz="2400" dirty="0"/>
          </a:p>
          <a:p>
            <a:pPr marL="457200" indent="-457200">
              <a:buFont typeface="Arial" panose="020B0604020202020204" pitchFamily="34" charset="0"/>
              <a:buChar char="•"/>
            </a:pPr>
            <a:r>
              <a:rPr lang="en-GB" sz="2400" dirty="0"/>
              <a:t>Few municipalities mentioned </a:t>
            </a:r>
            <a:r>
              <a:rPr lang="en-GB" sz="2400" b="1" dirty="0"/>
              <a:t>wind farms</a:t>
            </a:r>
            <a:r>
              <a:rPr lang="et-EE" sz="2400" b="1" dirty="0"/>
              <a:t> </a:t>
            </a:r>
            <a:r>
              <a:rPr lang="et-EE" sz="2400" dirty="0"/>
              <a:t>(less in numbers and </a:t>
            </a:r>
            <a:r>
              <a:rPr lang="en-GB" sz="2400" dirty="0"/>
              <a:t>farther away from the coast</a:t>
            </a:r>
            <a:r>
              <a:rPr lang="et-EE" sz="2400" dirty="0"/>
              <a:t>, impact on fishing sector).</a:t>
            </a:r>
          </a:p>
          <a:p>
            <a:pPr marL="457200" indent="-457200">
              <a:buFont typeface="Arial" panose="020B0604020202020204" pitchFamily="34" charset="0"/>
              <a:buChar char="•"/>
            </a:pPr>
            <a:r>
              <a:rPr lang="et-EE" sz="2400" dirty="0"/>
              <a:t>S</a:t>
            </a:r>
            <a:r>
              <a:rPr lang="en-GB" sz="2400" dirty="0" err="1"/>
              <a:t>ome</a:t>
            </a:r>
            <a:r>
              <a:rPr lang="en-GB" sz="2400" dirty="0"/>
              <a:t> </a:t>
            </a:r>
            <a:r>
              <a:rPr lang="en-GB" sz="2400" b="1" dirty="0"/>
              <a:t>problematic sectors or activities</a:t>
            </a:r>
            <a:r>
              <a:rPr lang="et-EE" sz="2400" b="1" dirty="0"/>
              <a:t> were highlighted</a:t>
            </a:r>
            <a:r>
              <a:rPr lang="en-GB" sz="2400" dirty="0"/>
              <a:t>, where changes need to be made:</a:t>
            </a:r>
          </a:p>
          <a:p>
            <a:pPr marL="914400" lvl="1" indent="-457200">
              <a:buFont typeface="Wingdings" pitchFamily="2" charset="2"/>
              <a:buChar char="§"/>
            </a:pPr>
            <a:r>
              <a:rPr lang="en-GB" sz="2000" dirty="0"/>
              <a:t>nature conservation laws, the military sector</a:t>
            </a:r>
            <a:r>
              <a:rPr lang="et-EE" sz="2000" dirty="0"/>
              <a:t>,</a:t>
            </a:r>
            <a:r>
              <a:rPr lang="en-GB" sz="2000" dirty="0"/>
              <a:t> water traffic</a:t>
            </a:r>
            <a:r>
              <a:rPr lang="et-EE" sz="2000" dirty="0"/>
              <a:t>, </a:t>
            </a:r>
            <a:r>
              <a:rPr lang="en-GB" sz="2000" dirty="0"/>
              <a:t>transshipment and bunkering, hauling routes, the obligation to apply for environmental permits for the constructions and construction in the coastal areas, granting building rights, ensuring public access to the coast, control in the fishing sector (equipment), agriculture and putting attractions at sea. </a:t>
            </a:r>
            <a:endParaRPr lang="et-EE" sz="2000" dirty="0"/>
          </a:p>
          <a:p>
            <a:pPr marL="457200" indent="-457200">
              <a:buFont typeface="Arial" panose="020B0604020202020204" pitchFamily="34" charset="0"/>
              <a:buChar char="•"/>
            </a:pPr>
            <a:r>
              <a:rPr lang="en-GB" sz="2400" dirty="0"/>
              <a:t>Five municipalities did not have any specific suggestions. </a:t>
            </a:r>
            <a:endParaRPr lang="et-EE" sz="2400" dirty="0"/>
          </a:p>
        </p:txBody>
      </p:sp>
      <p:sp>
        <p:nvSpPr>
          <p:cNvPr id="2" name="Slide Number Placeholder 1">
            <a:extLst>
              <a:ext uri="{FF2B5EF4-FFF2-40B4-BE49-F238E27FC236}">
                <a16:creationId xmlns:a16="http://schemas.microsoft.com/office/drawing/2014/main" id="{C989211C-F152-47A1-AE68-E5DDC9BD5E58}"/>
              </a:ext>
            </a:extLst>
          </p:cNvPr>
          <p:cNvSpPr>
            <a:spLocks noGrp="1"/>
          </p:cNvSpPr>
          <p:nvPr>
            <p:ph type="sldNum" sz="quarter" idx="4"/>
          </p:nvPr>
        </p:nvSpPr>
        <p:spPr/>
        <p:txBody>
          <a:bodyPr/>
          <a:lstStyle/>
          <a:p>
            <a:pPr>
              <a:defRPr/>
            </a:pPr>
            <a:fld id="{DADBB38E-37F0-4099-9E14-30415241E9AC}" type="slidenum">
              <a:rPr lang="en-US" smtClean="0"/>
              <a:pPr>
                <a:defRPr/>
              </a:pPr>
              <a:t>9</a:t>
            </a:fld>
            <a:endParaRPr lang="en-US" dirty="0"/>
          </a:p>
        </p:txBody>
      </p:sp>
    </p:spTree>
    <p:extLst>
      <p:ext uri="{BB962C8B-B14F-4D97-AF65-F5344CB8AC3E}">
        <p14:creationId xmlns:p14="http://schemas.microsoft.com/office/powerpoint/2010/main" val="2494836430"/>
      </p:ext>
    </p:extLst>
  </p:cSld>
  <p:clrMapOvr>
    <a:masterClrMapping/>
  </p:clrMapOvr>
</p:sld>
</file>

<file path=ppt/theme/theme1.xml><?xml version="1.0" encoding="utf-8"?>
<a:theme xmlns:a="http://schemas.openxmlformats.org/drawingml/2006/main" name="UT_2019 Theme">
  <a:themeElements>
    <a:clrScheme name="UT_2019">
      <a:dk1>
        <a:srgbClr val="2C5696"/>
      </a:dk1>
      <a:lt1>
        <a:srgbClr val="FFFFFF"/>
      </a:lt1>
      <a:dk2>
        <a:srgbClr val="102064"/>
      </a:dk2>
      <a:lt2>
        <a:srgbClr val="FFFFFF"/>
      </a:lt2>
      <a:accent1>
        <a:srgbClr val="00A6E9"/>
      </a:accent1>
      <a:accent2>
        <a:srgbClr val="ED7D31"/>
      </a:accent2>
      <a:accent3>
        <a:srgbClr val="E52143"/>
      </a:accent3>
      <a:accent4>
        <a:srgbClr val="AE78B1"/>
      </a:accent4>
      <a:accent5>
        <a:srgbClr val="87BC1F"/>
      </a:accent5>
      <a:accent6>
        <a:srgbClr val="FAA41A"/>
      </a:accent6>
      <a:hlink>
        <a:srgbClr val="FF6F20"/>
      </a:hlink>
      <a:folHlink>
        <a:srgbClr val="00A6E9"/>
      </a:folHlink>
    </a:clrScheme>
    <a:fontScheme name="UT_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3577</TotalTime>
  <Words>1075</Words>
  <Application>Microsoft Office PowerPoint</Application>
  <PresentationFormat>Laiekraan</PresentationFormat>
  <Paragraphs>93</Paragraphs>
  <Slides>12</Slides>
  <Notes>1</Notes>
  <HiddenSlides>0</HiddenSlides>
  <MMClips>0</MMClips>
  <ScaleCrop>false</ScaleCrop>
  <HeadingPairs>
    <vt:vector size="6" baseType="variant">
      <vt:variant>
        <vt:lpstr>Kasutatud fondid</vt:lpstr>
      </vt:variant>
      <vt:variant>
        <vt:i4>6</vt:i4>
      </vt:variant>
      <vt:variant>
        <vt:lpstr>Kujundus</vt:lpstr>
      </vt:variant>
      <vt:variant>
        <vt:i4>1</vt:i4>
      </vt:variant>
      <vt:variant>
        <vt:lpstr>Slaidipealkirjad</vt:lpstr>
      </vt:variant>
      <vt:variant>
        <vt:i4>12</vt:i4>
      </vt:variant>
    </vt:vector>
  </HeadingPairs>
  <TitlesOfParts>
    <vt:vector size="19" baseType="lpstr">
      <vt:lpstr>Arial</vt:lpstr>
      <vt:lpstr>Arial Black</vt:lpstr>
      <vt:lpstr>Calibri</vt:lpstr>
      <vt:lpstr>Rubik</vt:lpstr>
      <vt:lpstr>Rubik Bold</vt:lpstr>
      <vt:lpstr>Wingdings</vt:lpstr>
      <vt:lpstr>UT_2019 Theme</vt:lpstr>
      <vt:lpstr>The mandate for maritime spatial planning and land-sea interactions in Estonia within a rethought multilevel, integrated and inclusive governance framework</vt:lpstr>
      <vt:lpstr>PowerPointi esitlus</vt:lpstr>
      <vt:lpstr>Objectives and tasks of the project</vt:lpstr>
      <vt:lpstr>Land-sea interaction activities</vt:lpstr>
      <vt:lpstr>The survey</vt:lpstr>
      <vt:lpstr>Results</vt:lpstr>
      <vt:lpstr>PowerPointi esitlus</vt:lpstr>
      <vt:lpstr>Which activity/sector/ aspect is unregulated, or insufficiently or over-regulated by the state in the maritime area?</vt:lpstr>
      <vt:lpstr>Specific suggestions for changing some of the most important legal provisions for the use of maritime space in their local government</vt:lpstr>
      <vt:lpstr>Main knowledge gaps for furher research</vt:lpstr>
      <vt:lpstr>Recommendations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Võime muuta maailma!</dc:title>
  <dc:creator>Heiko Unt</dc:creator>
  <cp:lastModifiedBy>Ain Hinsberg</cp:lastModifiedBy>
  <cp:revision>59</cp:revision>
  <dcterms:created xsi:type="dcterms:W3CDTF">2018-12-27T16:27:33Z</dcterms:created>
  <dcterms:modified xsi:type="dcterms:W3CDTF">2023-08-22T14:17:40Z</dcterms:modified>
</cp:coreProperties>
</file>