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4"/>
  </p:sldMasterIdLst>
  <p:notesMasterIdLst>
    <p:notesMasterId r:id="rId19"/>
  </p:notesMasterIdLst>
  <p:handoutMasterIdLst>
    <p:handoutMasterId r:id="rId20"/>
  </p:handoutMasterIdLst>
  <p:sldIdLst>
    <p:sldId id="256" r:id="rId5"/>
    <p:sldId id="427" r:id="rId6"/>
    <p:sldId id="433" r:id="rId7"/>
    <p:sldId id="434" r:id="rId8"/>
    <p:sldId id="435" r:id="rId9"/>
    <p:sldId id="436" r:id="rId10"/>
    <p:sldId id="441" r:id="rId11"/>
    <p:sldId id="426" r:id="rId12"/>
    <p:sldId id="419" r:id="rId13"/>
    <p:sldId id="418" r:id="rId14"/>
    <p:sldId id="424" r:id="rId15"/>
    <p:sldId id="425" r:id="rId16"/>
    <p:sldId id="420" r:id="rId17"/>
    <p:sldId id="379"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o Palu" initials="IP" lastIdx="5" clrIdx="0">
    <p:extLst>
      <p:ext uri="{19B8F6BF-5375-455C-9EA6-DF929625EA0E}">
        <p15:presenceInfo xmlns:p15="http://schemas.microsoft.com/office/powerpoint/2012/main" userId="S-1-5-21-364763415-1209616505-3153454582-6964" providerId="AD"/>
      </p:ext>
    </p:extLst>
  </p:cmAuthor>
  <p:cmAuthor id="2" name="Victor Astapov" initials="VA" lastIdx="3" clrIdx="1">
    <p:extLst>
      <p:ext uri="{19B8F6BF-5375-455C-9EA6-DF929625EA0E}">
        <p15:presenceInfo xmlns:p15="http://schemas.microsoft.com/office/powerpoint/2012/main" userId="S-1-5-21-364763415-1209616505-3153454582-12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8CA"/>
    <a:srgbClr val="4F4C4E"/>
    <a:srgbClr val="808285"/>
    <a:srgbClr val="96004F"/>
    <a:srgbClr val="4D4D4F"/>
    <a:srgbClr val="C9C9C9"/>
    <a:srgbClr val="D385A9"/>
    <a:srgbClr val="C25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Kujunduslaad 1 – rõh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Kujunduslaad 1 – rõh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5268" autoAdjust="0"/>
  </p:normalViewPr>
  <p:slideViewPr>
    <p:cSldViewPr snapToGrid="0" snapToObjects="1" showGuides="1">
      <p:cViewPr varScale="1">
        <p:scale>
          <a:sx n="67" d="100"/>
          <a:sy n="67" d="100"/>
        </p:scale>
        <p:origin x="608" y="52"/>
      </p:cViewPr>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36F2C-56B6-47AB-9E23-4F3E342C762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t-EE"/>
        </a:p>
      </dgm:t>
    </dgm:pt>
    <dgm:pt modelId="{A7316815-B1C1-4355-8D38-57459F18C65C}">
      <dgm:prSet phldrT="[Text]"/>
      <dgm:spPr/>
      <dgm:t>
        <a:bodyPr/>
        <a:lstStyle/>
        <a:p>
          <a:r>
            <a:rPr lang="et-EE"/>
            <a:t>Tidal Energy</a:t>
          </a:r>
        </a:p>
      </dgm:t>
    </dgm:pt>
    <dgm:pt modelId="{00389208-46D2-4FCA-9697-C8BE9DED8D92}" type="parTrans" cxnId="{F00E1C8D-C21C-4E99-BB77-CB2D98636E4D}">
      <dgm:prSet/>
      <dgm:spPr/>
      <dgm:t>
        <a:bodyPr/>
        <a:lstStyle/>
        <a:p>
          <a:endParaRPr lang="et-EE"/>
        </a:p>
      </dgm:t>
    </dgm:pt>
    <dgm:pt modelId="{813DB75A-A037-4F6F-B64E-538EEA8A0C1B}" type="sibTrans" cxnId="{F00E1C8D-C21C-4E99-BB77-CB2D98636E4D}">
      <dgm:prSet/>
      <dgm:spPr/>
      <dgm:t>
        <a:bodyPr/>
        <a:lstStyle/>
        <a:p>
          <a:endParaRPr lang="et-EE"/>
        </a:p>
      </dgm:t>
    </dgm:pt>
    <dgm:pt modelId="{CDEDC54C-3C6D-496A-B1B5-5E3EBC0D0154}">
      <dgm:prSet/>
      <dgm:spPr/>
      <dgm:t>
        <a:bodyPr/>
        <a:lstStyle/>
        <a:p>
          <a:r>
            <a:rPr lang="et-EE" dirty="0" err="1"/>
            <a:t>Tidal</a:t>
          </a:r>
          <a:r>
            <a:rPr lang="et-EE" dirty="0"/>
            <a:t> energy </a:t>
          </a:r>
          <a:r>
            <a:rPr lang="et-EE" dirty="0" err="1"/>
            <a:t>is</a:t>
          </a:r>
          <a:r>
            <a:rPr lang="et-EE" dirty="0"/>
            <a:t> </a:t>
          </a:r>
          <a:r>
            <a:rPr lang="et-EE" dirty="0" err="1"/>
            <a:t>harnessed</a:t>
          </a:r>
          <a:r>
            <a:rPr lang="et-EE" dirty="0"/>
            <a:t> by </a:t>
          </a:r>
          <a:r>
            <a:rPr lang="et-EE" dirty="0" err="1"/>
            <a:t>using</a:t>
          </a:r>
          <a:r>
            <a:rPr lang="et-EE" dirty="0"/>
            <a:t> </a:t>
          </a:r>
          <a:r>
            <a:rPr lang="et-EE" dirty="0" err="1"/>
            <a:t>underwater</a:t>
          </a:r>
          <a:r>
            <a:rPr lang="et-EE" dirty="0"/>
            <a:t> </a:t>
          </a:r>
          <a:r>
            <a:rPr lang="et-EE" dirty="0" err="1"/>
            <a:t>turbines</a:t>
          </a:r>
          <a:r>
            <a:rPr lang="et-EE" dirty="0"/>
            <a:t> </a:t>
          </a:r>
          <a:r>
            <a:rPr lang="et-EE" dirty="0" err="1"/>
            <a:t>that</a:t>
          </a:r>
          <a:r>
            <a:rPr lang="et-EE" dirty="0"/>
            <a:t> </a:t>
          </a:r>
          <a:r>
            <a:rPr lang="et-EE" dirty="0" err="1"/>
            <a:t>capture</a:t>
          </a:r>
          <a:r>
            <a:rPr lang="et-EE" dirty="0"/>
            <a:t> </a:t>
          </a:r>
          <a:r>
            <a:rPr lang="et-EE" dirty="0" err="1"/>
            <a:t>the</a:t>
          </a:r>
          <a:r>
            <a:rPr lang="et-EE" dirty="0"/>
            <a:t> </a:t>
          </a:r>
          <a:r>
            <a:rPr lang="et-EE" dirty="0" err="1"/>
            <a:t>kinetic</a:t>
          </a:r>
          <a:r>
            <a:rPr lang="et-EE" dirty="0"/>
            <a:t> energy of </a:t>
          </a:r>
          <a:r>
            <a:rPr lang="et-EE" dirty="0" err="1"/>
            <a:t>rising</a:t>
          </a:r>
          <a:r>
            <a:rPr lang="et-EE" dirty="0"/>
            <a:t> and </a:t>
          </a:r>
          <a:r>
            <a:rPr lang="et-EE" dirty="0" err="1"/>
            <a:t>falling</a:t>
          </a:r>
          <a:r>
            <a:rPr lang="et-EE" dirty="0"/>
            <a:t> </a:t>
          </a:r>
          <a:r>
            <a:rPr lang="et-EE" dirty="0" err="1"/>
            <a:t>tides</a:t>
          </a:r>
          <a:r>
            <a:rPr lang="et-EE" dirty="0"/>
            <a:t>.</a:t>
          </a:r>
        </a:p>
      </dgm:t>
    </dgm:pt>
    <dgm:pt modelId="{D98F7C99-E36A-4F69-A537-9E8E4B51AA0C}" type="parTrans" cxnId="{DAC24967-0BEE-47C9-A059-51994A1BE578}">
      <dgm:prSet/>
      <dgm:spPr/>
      <dgm:t>
        <a:bodyPr/>
        <a:lstStyle/>
        <a:p>
          <a:endParaRPr lang="et-EE"/>
        </a:p>
      </dgm:t>
    </dgm:pt>
    <dgm:pt modelId="{C50A8B35-ACEF-49E1-BC70-6FA50C087040}" type="sibTrans" cxnId="{DAC24967-0BEE-47C9-A059-51994A1BE578}">
      <dgm:prSet/>
      <dgm:spPr/>
      <dgm:t>
        <a:bodyPr/>
        <a:lstStyle/>
        <a:p>
          <a:endParaRPr lang="et-EE"/>
        </a:p>
      </dgm:t>
    </dgm:pt>
    <dgm:pt modelId="{519C3910-4B39-414F-AC72-FD2EC0EEE45D}">
      <dgm:prSet/>
      <dgm:spPr/>
      <dgm:t>
        <a:bodyPr/>
        <a:lstStyle/>
        <a:p>
          <a:r>
            <a:rPr lang="et-EE" dirty="0" err="1"/>
            <a:t>Wave</a:t>
          </a:r>
          <a:r>
            <a:rPr lang="et-EE" dirty="0"/>
            <a:t> Energy </a:t>
          </a:r>
        </a:p>
      </dgm:t>
    </dgm:pt>
    <dgm:pt modelId="{9E22981A-6DE5-4B3C-B159-CA061FEA247A}" type="parTrans" cxnId="{F863321E-A71F-4F26-BCB5-0844DFF92168}">
      <dgm:prSet/>
      <dgm:spPr/>
      <dgm:t>
        <a:bodyPr/>
        <a:lstStyle/>
        <a:p>
          <a:endParaRPr lang="et-EE"/>
        </a:p>
      </dgm:t>
    </dgm:pt>
    <dgm:pt modelId="{8221603F-A4D4-48D4-B94A-7146DD9600DA}" type="sibTrans" cxnId="{F863321E-A71F-4F26-BCB5-0844DFF92168}">
      <dgm:prSet/>
      <dgm:spPr/>
      <dgm:t>
        <a:bodyPr/>
        <a:lstStyle/>
        <a:p>
          <a:endParaRPr lang="et-EE"/>
        </a:p>
      </dgm:t>
    </dgm:pt>
    <dgm:pt modelId="{9751736B-85C3-4696-B527-44C3BA15D952}">
      <dgm:prSet/>
      <dgm:spPr/>
      <dgm:t>
        <a:bodyPr/>
        <a:lstStyle/>
        <a:p>
          <a:r>
            <a:rPr lang="et-EE" dirty="0" err="1"/>
            <a:t>Wave</a:t>
          </a:r>
          <a:r>
            <a:rPr lang="et-EE" dirty="0"/>
            <a:t> energy </a:t>
          </a:r>
          <a:r>
            <a:rPr lang="et-EE" dirty="0" err="1"/>
            <a:t>converters</a:t>
          </a:r>
          <a:r>
            <a:rPr lang="et-EE" dirty="0"/>
            <a:t> (</a:t>
          </a:r>
          <a:r>
            <a:rPr lang="et-EE" dirty="0" err="1"/>
            <a:t>WECs</a:t>
          </a:r>
          <a:r>
            <a:rPr lang="et-EE" dirty="0"/>
            <a:t>) </a:t>
          </a:r>
          <a:r>
            <a:rPr lang="et-EE" dirty="0" err="1"/>
            <a:t>move</a:t>
          </a:r>
          <a:r>
            <a:rPr lang="et-EE" dirty="0"/>
            <a:t> </a:t>
          </a:r>
          <a:r>
            <a:rPr lang="et-EE" dirty="0" err="1"/>
            <a:t>with</a:t>
          </a:r>
          <a:r>
            <a:rPr lang="et-EE" dirty="0"/>
            <a:t> </a:t>
          </a:r>
          <a:r>
            <a:rPr lang="et-EE" dirty="0" err="1"/>
            <a:t>the</a:t>
          </a:r>
          <a:r>
            <a:rPr lang="et-EE" dirty="0"/>
            <a:t> </a:t>
          </a:r>
          <a:r>
            <a:rPr lang="et-EE" dirty="0" err="1"/>
            <a:t>motion</a:t>
          </a:r>
          <a:r>
            <a:rPr lang="et-EE" dirty="0"/>
            <a:t> of </a:t>
          </a:r>
          <a:r>
            <a:rPr lang="et-EE" dirty="0" err="1"/>
            <a:t>ocean</a:t>
          </a:r>
          <a:r>
            <a:rPr lang="et-EE" dirty="0"/>
            <a:t> </a:t>
          </a:r>
          <a:r>
            <a:rPr lang="et-EE" dirty="0" err="1"/>
            <a:t>waves</a:t>
          </a:r>
          <a:r>
            <a:rPr lang="et-EE" dirty="0"/>
            <a:t>, and </a:t>
          </a:r>
          <a:r>
            <a:rPr lang="et-EE" dirty="0" err="1"/>
            <a:t>this</a:t>
          </a:r>
          <a:r>
            <a:rPr lang="et-EE" dirty="0"/>
            <a:t> </a:t>
          </a:r>
          <a:r>
            <a:rPr lang="et-EE" dirty="0" err="1"/>
            <a:t>movement</a:t>
          </a:r>
          <a:r>
            <a:rPr lang="et-EE" dirty="0"/>
            <a:t> </a:t>
          </a:r>
          <a:r>
            <a:rPr lang="et-EE" dirty="0" err="1"/>
            <a:t>is</a:t>
          </a:r>
          <a:r>
            <a:rPr lang="et-EE" dirty="0"/>
            <a:t> </a:t>
          </a:r>
          <a:r>
            <a:rPr lang="et-EE" dirty="0" err="1"/>
            <a:t>converted</a:t>
          </a:r>
          <a:r>
            <a:rPr lang="et-EE" dirty="0"/>
            <a:t> </a:t>
          </a:r>
          <a:r>
            <a:rPr lang="et-EE" dirty="0" err="1"/>
            <a:t>into</a:t>
          </a:r>
          <a:r>
            <a:rPr lang="et-EE" dirty="0"/>
            <a:t> </a:t>
          </a:r>
          <a:r>
            <a:rPr lang="et-EE" dirty="0" err="1"/>
            <a:t>electricity</a:t>
          </a:r>
          <a:r>
            <a:rPr lang="et-EE" dirty="0"/>
            <a:t>.</a:t>
          </a:r>
        </a:p>
      </dgm:t>
    </dgm:pt>
    <dgm:pt modelId="{6E990CC3-7266-45B6-9978-F7A6369C2087}" type="parTrans" cxnId="{27323398-0A39-4F4D-933A-17A7D8789E21}">
      <dgm:prSet/>
      <dgm:spPr/>
      <dgm:t>
        <a:bodyPr/>
        <a:lstStyle/>
        <a:p>
          <a:endParaRPr lang="et-EE"/>
        </a:p>
      </dgm:t>
    </dgm:pt>
    <dgm:pt modelId="{39B78CA6-A2C7-499C-8145-CC1C32743644}" type="sibTrans" cxnId="{27323398-0A39-4F4D-933A-17A7D8789E21}">
      <dgm:prSet/>
      <dgm:spPr/>
      <dgm:t>
        <a:bodyPr/>
        <a:lstStyle/>
        <a:p>
          <a:endParaRPr lang="et-EE"/>
        </a:p>
      </dgm:t>
    </dgm:pt>
    <dgm:pt modelId="{4CE04E30-F13A-4435-8A99-EAEC396EAEDE}">
      <dgm:prSet/>
      <dgm:spPr/>
      <dgm:t>
        <a:bodyPr/>
        <a:lstStyle/>
        <a:p>
          <a:r>
            <a:rPr lang="et-EE"/>
            <a:t>Ocean Thermal Energy Conversion (OTEC) </a:t>
          </a:r>
          <a:endParaRPr lang="et-EE" dirty="0"/>
        </a:p>
      </dgm:t>
    </dgm:pt>
    <dgm:pt modelId="{4F5A4E5D-CD5D-413E-966D-5D806EF9E4CF}" type="parTrans" cxnId="{16B68DEF-02A0-4492-9EC5-8098133288C1}">
      <dgm:prSet/>
      <dgm:spPr/>
      <dgm:t>
        <a:bodyPr/>
        <a:lstStyle/>
        <a:p>
          <a:endParaRPr lang="et-EE"/>
        </a:p>
      </dgm:t>
    </dgm:pt>
    <dgm:pt modelId="{413AE0B3-B43E-4202-AA8E-BB1E7D8DC647}" type="sibTrans" cxnId="{16B68DEF-02A0-4492-9EC5-8098133288C1}">
      <dgm:prSet/>
      <dgm:spPr/>
      <dgm:t>
        <a:bodyPr/>
        <a:lstStyle/>
        <a:p>
          <a:endParaRPr lang="et-EE"/>
        </a:p>
      </dgm:t>
    </dgm:pt>
    <dgm:pt modelId="{20757C37-353D-4B6F-AB00-C6B7E06F098F}">
      <dgm:prSet/>
      <dgm:spPr/>
      <dgm:t>
        <a:bodyPr/>
        <a:lstStyle/>
        <a:p>
          <a:r>
            <a:rPr lang="et-EE" dirty="0"/>
            <a:t>OTEC </a:t>
          </a:r>
          <a:r>
            <a:rPr lang="et-EE" dirty="0" err="1"/>
            <a:t>systems</a:t>
          </a:r>
          <a:r>
            <a:rPr lang="et-EE" dirty="0"/>
            <a:t> </a:t>
          </a:r>
          <a:r>
            <a:rPr lang="et-EE" dirty="0" err="1"/>
            <a:t>use</a:t>
          </a:r>
          <a:r>
            <a:rPr lang="et-EE" dirty="0"/>
            <a:t> </a:t>
          </a:r>
          <a:r>
            <a:rPr lang="et-EE" dirty="0" err="1"/>
            <a:t>the</a:t>
          </a:r>
          <a:r>
            <a:rPr lang="et-EE" dirty="0"/>
            <a:t> </a:t>
          </a:r>
          <a:r>
            <a:rPr lang="et-EE" dirty="0" err="1"/>
            <a:t>temperature</a:t>
          </a:r>
          <a:r>
            <a:rPr lang="et-EE" dirty="0"/>
            <a:t> </a:t>
          </a:r>
          <a:r>
            <a:rPr lang="et-EE" dirty="0" err="1"/>
            <a:t>difference</a:t>
          </a:r>
          <a:r>
            <a:rPr lang="et-EE" dirty="0"/>
            <a:t> </a:t>
          </a:r>
          <a:r>
            <a:rPr lang="et-EE" dirty="0" err="1"/>
            <a:t>between</a:t>
          </a:r>
          <a:r>
            <a:rPr lang="et-EE" dirty="0"/>
            <a:t> </a:t>
          </a:r>
          <a:r>
            <a:rPr lang="et-EE" dirty="0" err="1"/>
            <a:t>warm</a:t>
          </a:r>
          <a:r>
            <a:rPr lang="et-EE" dirty="0"/>
            <a:t> </a:t>
          </a:r>
          <a:r>
            <a:rPr lang="et-EE" dirty="0" err="1"/>
            <a:t>surface</a:t>
          </a:r>
          <a:r>
            <a:rPr lang="et-EE" dirty="0"/>
            <a:t> </a:t>
          </a:r>
          <a:r>
            <a:rPr lang="et-EE" dirty="0" err="1"/>
            <a:t>waters</a:t>
          </a:r>
          <a:r>
            <a:rPr lang="et-EE" dirty="0"/>
            <a:t> and </a:t>
          </a:r>
          <a:r>
            <a:rPr lang="et-EE" dirty="0" err="1"/>
            <a:t>cold</a:t>
          </a:r>
          <a:r>
            <a:rPr lang="et-EE" dirty="0"/>
            <a:t> </a:t>
          </a:r>
          <a:r>
            <a:rPr lang="et-EE" dirty="0" err="1"/>
            <a:t>deep</a:t>
          </a:r>
          <a:r>
            <a:rPr lang="et-EE" dirty="0"/>
            <a:t> </a:t>
          </a:r>
          <a:r>
            <a:rPr lang="et-EE" dirty="0" err="1"/>
            <a:t>waters</a:t>
          </a:r>
          <a:r>
            <a:rPr lang="et-EE" dirty="0"/>
            <a:t> </a:t>
          </a:r>
          <a:r>
            <a:rPr lang="et-EE" dirty="0" err="1"/>
            <a:t>to</a:t>
          </a:r>
          <a:r>
            <a:rPr lang="et-EE" dirty="0"/>
            <a:t> </a:t>
          </a:r>
          <a:r>
            <a:rPr lang="et-EE" dirty="0" err="1"/>
            <a:t>generate</a:t>
          </a:r>
          <a:r>
            <a:rPr lang="et-EE" dirty="0"/>
            <a:t> </a:t>
          </a:r>
          <a:r>
            <a:rPr lang="et-EE" dirty="0" err="1"/>
            <a:t>electricity</a:t>
          </a:r>
          <a:r>
            <a:rPr lang="et-EE" dirty="0"/>
            <a:t> </a:t>
          </a:r>
          <a:r>
            <a:rPr lang="et-EE" dirty="0" err="1"/>
            <a:t>through</a:t>
          </a:r>
          <a:r>
            <a:rPr lang="et-EE" dirty="0"/>
            <a:t> a </a:t>
          </a:r>
          <a:r>
            <a:rPr lang="et-EE" dirty="0" err="1"/>
            <a:t>heat</a:t>
          </a:r>
          <a:r>
            <a:rPr lang="et-EE" dirty="0"/>
            <a:t> </a:t>
          </a:r>
          <a:r>
            <a:rPr lang="et-EE" dirty="0" err="1"/>
            <a:t>engine</a:t>
          </a:r>
          <a:r>
            <a:rPr lang="et-EE" dirty="0"/>
            <a:t>.</a:t>
          </a:r>
        </a:p>
      </dgm:t>
    </dgm:pt>
    <dgm:pt modelId="{D6E7FB02-A544-4BD4-B277-F1B5D4FCBE68}" type="parTrans" cxnId="{A9073D9C-01C2-40F0-B003-FDCBFE0A26E9}">
      <dgm:prSet/>
      <dgm:spPr/>
      <dgm:t>
        <a:bodyPr/>
        <a:lstStyle/>
        <a:p>
          <a:endParaRPr lang="et-EE"/>
        </a:p>
      </dgm:t>
    </dgm:pt>
    <dgm:pt modelId="{8AF8D90A-6487-4558-B6F0-E35A2ACD163C}" type="sibTrans" cxnId="{A9073D9C-01C2-40F0-B003-FDCBFE0A26E9}">
      <dgm:prSet/>
      <dgm:spPr/>
      <dgm:t>
        <a:bodyPr/>
        <a:lstStyle/>
        <a:p>
          <a:endParaRPr lang="et-EE"/>
        </a:p>
      </dgm:t>
    </dgm:pt>
    <dgm:pt modelId="{D0E9C5A0-DA5D-4F9D-A885-1785A5117286}">
      <dgm:prSet/>
      <dgm:spPr/>
      <dgm:t>
        <a:bodyPr/>
        <a:lstStyle/>
        <a:p>
          <a:r>
            <a:rPr lang="et-EE" dirty="0"/>
            <a:t>Offshore Wind </a:t>
          </a:r>
          <a:r>
            <a:rPr lang="et-EE" dirty="0" err="1"/>
            <a:t>Farms</a:t>
          </a:r>
          <a:r>
            <a:rPr lang="et-EE" dirty="0"/>
            <a:t> </a:t>
          </a:r>
        </a:p>
      </dgm:t>
    </dgm:pt>
    <dgm:pt modelId="{877EBC6A-A9DA-4E56-A5BC-0945DC202D0D}" type="parTrans" cxnId="{43E9C740-5936-4703-A3BC-C4A7352AB953}">
      <dgm:prSet/>
      <dgm:spPr/>
      <dgm:t>
        <a:bodyPr/>
        <a:lstStyle/>
        <a:p>
          <a:endParaRPr lang="et-EE"/>
        </a:p>
      </dgm:t>
    </dgm:pt>
    <dgm:pt modelId="{9706BDEE-11E3-47A9-A8E0-3687F8BDA3B2}" type="sibTrans" cxnId="{43E9C740-5936-4703-A3BC-C4A7352AB953}">
      <dgm:prSet/>
      <dgm:spPr/>
      <dgm:t>
        <a:bodyPr/>
        <a:lstStyle/>
        <a:p>
          <a:endParaRPr lang="et-EE"/>
        </a:p>
      </dgm:t>
    </dgm:pt>
    <dgm:pt modelId="{547394C8-011D-4970-8B46-7C8029AFDFBB}">
      <dgm:prSet/>
      <dgm:spPr/>
      <dgm:t>
        <a:bodyPr/>
        <a:lstStyle/>
        <a:p>
          <a:r>
            <a:rPr lang="et-EE" dirty="0"/>
            <a:t>Wind </a:t>
          </a:r>
          <a:r>
            <a:rPr lang="et-EE" dirty="0" err="1"/>
            <a:t>turbines</a:t>
          </a:r>
          <a:r>
            <a:rPr lang="et-EE" dirty="0"/>
            <a:t> </a:t>
          </a:r>
          <a:r>
            <a:rPr lang="et-EE" dirty="0" err="1"/>
            <a:t>placed</a:t>
          </a:r>
          <a:r>
            <a:rPr lang="et-EE" dirty="0"/>
            <a:t> in </a:t>
          </a:r>
          <a:r>
            <a:rPr lang="et-EE" dirty="0" err="1"/>
            <a:t>offshore</a:t>
          </a:r>
          <a:r>
            <a:rPr lang="et-EE" dirty="0"/>
            <a:t> </a:t>
          </a:r>
          <a:r>
            <a:rPr lang="et-EE" dirty="0" err="1"/>
            <a:t>locations</a:t>
          </a:r>
          <a:r>
            <a:rPr lang="et-EE" dirty="0"/>
            <a:t> </a:t>
          </a:r>
          <a:r>
            <a:rPr lang="et-EE" dirty="0" err="1"/>
            <a:t>utilize</a:t>
          </a:r>
          <a:r>
            <a:rPr lang="et-EE" dirty="0"/>
            <a:t> </a:t>
          </a:r>
          <a:r>
            <a:rPr lang="et-EE" dirty="0" err="1"/>
            <a:t>strong</a:t>
          </a:r>
          <a:r>
            <a:rPr lang="et-EE" dirty="0"/>
            <a:t>, </a:t>
          </a:r>
          <a:r>
            <a:rPr lang="et-EE" dirty="0" err="1"/>
            <a:t>consistent</a:t>
          </a:r>
          <a:r>
            <a:rPr lang="et-EE" dirty="0"/>
            <a:t> sea </a:t>
          </a:r>
          <a:r>
            <a:rPr lang="et-EE" dirty="0" err="1"/>
            <a:t>winds</a:t>
          </a:r>
          <a:r>
            <a:rPr lang="et-EE" dirty="0"/>
            <a:t> </a:t>
          </a:r>
          <a:r>
            <a:rPr lang="et-EE" dirty="0" err="1"/>
            <a:t>to</a:t>
          </a:r>
          <a:r>
            <a:rPr lang="et-EE" dirty="0"/>
            <a:t> </a:t>
          </a:r>
          <a:r>
            <a:rPr lang="et-EE" dirty="0" err="1"/>
            <a:t>generate</a:t>
          </a:r>
          <a:r>
            <a:rPr lang="et-EE" dirty="0"/>
            <a:t> </a:t>
          </a:r>
          <a:r>
            <a:rPr lang="et-EE" dirty="0" err="1"/>
            <a:t>electricity</a:t>
          </a:r>
          <a:r>
            <a:rPr lang="et-EE" dirty="0"/>
            <a:t>.</a:t>
          </a:r>
        </a:p>
      </dgm:t>
    </dgm:pt>
    <dgm:pt modelId="{576D2EA2-9FD2-4DDB-B7AF-81F8B6647625}" type="parTrans" cxnId="{05B796EC-B9B2-45BE-8017-B19EFA55CACB}">
      <dgm:prSet/>
      <dgm:spPr/>
      <dgm:t>
        <a:bodyPr/>
        <a:lstStyle/>
        <a:p>
          <a:endParaRPr lang="et-EE"/>
        </a:p>
      </dgm:t>
    </dgm:pt>
    <dgm:pt modelId="{DB30799F-69E6-4742-93F5-2186EB6B7334}" type="sibTrans" cxnId="{05B796EC-B9B2-45BE-8017-B19EFA55CACB}">
      <dgm:prSet/>
      <dgm:spPr/>
      <dgm:t>
        <a:bodyPr/>
        <a:lstStyle/>
        <a:p>
          <a:endParaRPr lang="et-EE"/>
        </a:p>
      </dgm:t>
    </dgm:pt>
    <dgm:pt modelId="{2F9DD73C-6A5C-465E-B61C-2E71CDEF66ED}" type="pres">
      <dgm:prSet presAssocID="{4C936F2C-56B6-47AB-9E23-4F3E342C762E}" presName="Name0" presStyleCnt="0">
        <dgm:presLayoutVars>
          <dgm:chMax/>
          <dgm:chPref val="3"/>
          <dgm:dir/>
          <dgm:animOne val="branch"/>
          <dgm:animLvl val="lvl"/>
        </dgm:presLayoutVars>
      </dgm:prSet>
      <dgm:spPr/>
    </dgm:pt>
    <dgm:pt modelId="{792D6DB9-EC13-48CB-9C1F-06707270DAB5}" type="pres">
      <dgm:prSet presAssocID="{A7316815-B1C1-4355-8D38-57459F18C65C}" presName="composite" presStyleCnt="0"/>
      <dgm:spPr/>
    </dgm:pt>
    <dgm:pt modelId="{4BCE2791-3FC6-4DC4-B033-9D871DA98B0B}" type="pres">
      <dgm:prSet presAssocID="{A7316815-B1C1-4355-8D38-57459F18C65C}" presName="FirstChild" presStyleLbl="revTx" presStyleIdx="0" presStyleCnt="4">
        <dgm:presLayoutVars>
          <dgm:chMax val="0"/>
          <dgm:chPref val="0"/>
          <dgm:bulletEnabled val="1"/>
        </dgm:presLayoutVars>
      </dgm:prSet>
      <dgm:spPr/>
    </dgm:pt>
    <dgm:pt modelId="{6E0A70E3-DC73-404E-9682-F1C27F5CC31A}" type="pres">
      <dgm:prSet presAssocID="{A7316815-B1C1-4355-8D38-57459F18C65C}" presName="Parent" presStyleLbl="alignNode1" presStyleIdx="0" presStyleCnt="4">
        <dgm:presLayoutVars>
          <dgm:chMax val="3"/>
          <dgm:chPref val="3"/>
          <dgm:bulletEnabled val="1"/>
        </dgm:presLayoutVars>
      </dgm:prSet>
      <dgm:spPr/>
    </dgm:pt>
    <dgm:pt modelId="{4E9E1E43-1DC7-44F0-8F4B-BF3C1ED1F27E}" type="pres">
      <dgm:prSet presAssocID="{A7316815-B1C1-4355-8D38-57459F18C65C}" presName="Accent" presStyleLbl="parChTrans1D1" presStyleIdx="0" presStyleCnt="4"/>
      <dgm:spPr/>
    </dgm:pt>
    <dgm:pt modelId="{68332DA3-723C-444C-8DD5-892BE78CF5AF}" type="pres">
      <dgm:prSet presAssocID="{813DB75A-A037-4F6F-B64E-538EEA8A0C1B}" presName="sibTrans" presStyleCnt="0"/>
      <dgm:spPr/>
    </dgm:pt>
    <dgm:pt modelId="{0D431138-5027-49E5-B664-D7DD706FEFDF}" type="pres">
      <dgm:prSet presAssocID="{519C3910-4B39-414F-AC72-FD2EC0EEE45D}" presName="composite" presStyleCnt="0"/>
      <dgm:spPr/>
    </dgm:pt>
    <dgm:pt modelId="{9A805FC3-CDB3-47AF-9510-A309E30CF3D9}" type="pres">
      <dgm:prSet presAssocID="{519C3910-4B39-414F-AC72-FD2EC0EEE45D}" presName="FirstChild" presStyleLbl="revTx" presStyleIdx="1" presStyleCnt="4">
        <dgm:presLayoutVars>
          <dgm:chMax val="0"/>
          <dgm:chPref val="0"/>
          <dgm:bulletEnabled val="1"/>
        </dgm:presLayoutVars>
      </dgm:prSet>
      <dgm:spPr/>
    </dgm:pt>
    <dgm:pt modelId="{9A25CBB1-1A56-4F0E-ACE3-C6D5980E54A5}" type="pres">
      <dgm:prSet presAssocID="{519C3910-4B39-414F-AC72-FD2EC0EEE45D}" presName="Parent" presStyleLbl="alignNode1" presStyleIdx="1" presStyleCnt="4">
        <dgm:presLayoutVars>
          <dgm:chMax val="3"/>
          <dgm:chPref val="3"/>
          <dgm:bulletEnabled val="1"/>
        </dgm:presLayoutVars>
      </dgm:prSet>
      <dgm:spPr/>
    </dgm:pt>
    <dgm:pt modelId="{37A32C8D-2A22-4D11-B912-F0087501CC91}" type="pres">
      <dgm:prSet presAssocID="{519C3910-4B39-414F-AC72-FD2EC0EEE45D}" presName="Accent" presStyleLbl="parChTrans1D1" presStyleIdx="1" presStyleCnt="4"/>
      <dgm:spPr/>
    </dgm:pt>
    <dgm:pt modelId="{792C3E02-0D0B-48E0-9296-B6FB199C76CB}" type="pres">
      <dgm:prSet presAssocID="{8221603F-A4D4-48D4-B94A-7146DD9600DA}" presName="sibTrans" presStyleCnt="0"/>
      <dgm:spPr/>
    </dgm:pt>
    <dgm:pt modelId="{3B45E95E-70B9-4C09-AD35-54B8DB554164}" type="pres">
      <dgm:prSet presAssocID="{4CE04E30-F13A-4435-8A99-EAEC396EAEDE}" presName="composite" presStyleCnt="0"/>
      <dgm:spPr/>
    </dgm:pt>
    <dgm:pt modelId="{AC385776-0AD2-47C9-BB6E-1D5229DF8C68}" type="pres">
      <dgm:prSet presAssocID="{4CE04E30-F13A-4435-8A99-EAEC396EAEDE}" presName="FirstChild" presStyleLbl="revTx" presStyleIdx="2" presStyleCnt="4">
        <dgm:presLayoutVars>
          <dgm:chMax val="0"/>
          <dgm:chPref val="0"/>
          <dgm:bulletEnabled val="1"/>
        </dgm:presLayoutVars>
      </dgm:prSet>
      <dgm:spPr/>
    </dgm:pt>
    <dgm:pt modelId="{B4105176-660D-4CD9-825F-B81611BDBD4B}" type="pres">
      <dgm:prSet presAssocID="{4CE04E30-F13A-4435-8A99-EAEC396EAEDE}" presName="Parent" presStyleLbl="alignNode1" presStyleIdx="2" presStyleCnt="4">
        <dgm:presLayoutVars>
          <dgm:chMax val="3"/>
          <dgm:chPref val="3"/>
          <dgm:bulletEnabled val="1"/>
        </dgm:presLayoutVars>
      </dgm:prSet>
      <dgm:spPr/>
    </dgm:pt>
    <dgm:pt modelId="{4F2D4E7B-51C2-4F7F-AF89-61496CE69613}" type="pres">
      <dgm:prSet presAssocID="{4CE04E30-F13A-4435-8A99-EAEC396EAEDE}" presName="Accent" presStyleLbl="parChTrans1D1" presStyleIdx="2" presStyleCnt="4"/>
      <dgm:spPr/>
    </dgm:pt>
    <dgm:pt modelId="{0462A537-5514-41BD-8FF8-A211282C31AA}" type="pres">
      <dgm:prSet presAssocID="{413AE0B3-B43E-4202-AA8E-BB1E7D8DC647}" presName="sibTrans" presStyleCnt="0"/>
      <dgm:spPr/>
    </dgm:pt>
    <dgm:pt modelId="{F55A05F5-74ED-415E-81CA-6BA03CCE9411}" type="pres">
      <dgm:prSet presAssocID="{D0E9C5A0-DA5D-4F9D-A885-1785A5117286}" presName="composite" presStyleCnt="0"/>
      <dgm:spPr/>
    </dgm:pt>
    <dgm:pt modelId="{378E8714-B7D1-4D93-961F-0BD3EF075879}" type="pres">
      <dgm:prSet presAssocID="{D0E9C5A0-DA5D-4F9D-A885-1785A5117286}" presName="FirstChild" presStyleLbl="revTx" presStyleIdx="3" presStyleCnt="4">
        <dgm:presLayoutVars>
          <dgm:chMax val="0"/>
          <dgm:chPref val="0"/>
          <dgm:bulletEnabled val="1"/>
        </dgm:presLayoutVars>
      </dgm:prSet>
      <dgm:spPr/>
    </dgm:pt>
    <dgm:pt modelId="{9FECB4F8-17CE-4A7D-A0E1-581F4E66A9C8}" type="pres">
      <dgm:prSet presAssocID="{D0E9C5A0-DA5D-4F9D-A885-1785A5117286}" presName="Parent" presStyleLbl="alignNode1" presStyleIdx="3" presStyleCnt="4">
        <dgm:presLayoutVars>
          <dgm:chMax val="3"/>
          <dgm:chPref val="3"/>
          <dgm:bulletEnabled val="1"/>
        </dgm:presLayoutVars>
      </dgm:prSet>
      <dgm:spPr/>
    </dgm:pt>
    <dgm:pt modelId="{49A2665A-FA65-46B6-B94D-AA6E479FD3E5}" type="pres">
      <dgm:prSet presAssocID="{D0E9C5A0-DA5D-4F9D-A885-1785A5117286}" presName="Accent" presStyleLbl="parChTrans1D1" presStyleIdx="3" presStyleCnt="4"/>
      <dgm:spPr/>
    </dgm:pt>
  </dgm:ptLst>
  <dgm:cxnLst>
    <dgm:cxn modelId="{A7F9401D-B075-4FE6-AD5C-D37115D5B98F}" type="presOf" srcId="{4C936F2C-56B6-47AB-9E23-4F3E342C762E}" destId="{2F9DD73C-6A5C-465E-B61C-2E71CDEF66ED}" srcOrd="0" destOrd="0" presId="urn:microsoft.com/office/officeart/2011/layout/TabList"/>
    <dgm:cxn modelId="{F863321E-A71F-4F26-BCB5-0844DFF92168}" srcId="{4C936F2C-56B6-47AB-9E23-4F3E342C762E}" destId="{519C3910-4B39-414F-AC72-FD2EC0EEE45D}" srcOrd="1" destOrd="0" parTransId="{9E22981A-6DE5-4B3C-B159-CA061FEA247A}" sibTransId="{8221603F-A4D4-48D4-B94A-7146DD9600DA}"/>
    <dgm:cxn modelId="{43E9C740-5936-4703-A3BC-C4A7352AB953}" srcId="{4C936F2C-56B6-47AB-9E23-4F3E342C762E}" destId="{D0E9C5A0-DA5D-4F9D-A885-1785A5117286}" srcOrd="3" destOrd="0" parTransId="{877EBC6A-A9DA-4E56-A5BC-0945DC202D0D}" sibTransId="{9706BDEE-11E3-47A9-A8E0-3687F8BDA3B2}"/>
    <dgm:cxn modelId="{DAC24967-0BEE-47C9-A059-51994A1BE578}" srcId="{A7316815-B1C1-4355-8D38-57459F18C65C}" destId="{CDEDC54C-3C6D-496A-B1B5-5E3EBC0D0154}" srcOrd="0" destOrd="0" parTransId="{D98F7C99-E36A-4F69-A537-9E8E4B51AA0C}" sibTransId="{C50A8B35-ACEF-49E1-BC70-6FA50C087040}"/>
    <dgm:cxn modelId="{154C0C68-0958-4DC3-AEF3-849375C6800D}" type="presOf" srcId="{547394C8-011D-4970-8B46-7C8029AFDFBB}" destId="{378E8714-B7D1-4D93-961F-0BD3EF075879}" srcOrd="0" destOrd="0" presId="urn:microsoft.com/office/officeart/2011/layout/TabList"/>
    <dgm:cxn modelId="{591CE54D-9C7C-4E4F-BC0F-A90D511012D4}" type="presOf" srcId="{9751736B-85C3-4696-B527-44C3BA15D952}" destId="{9A805FC3-CDB3-47AF-9510-A309E30CF3D9}" srcOrd="0" destOrd="0" presId="urn:microsoft.com/office/officeart/2011/layout/TabList"/>
    <dgm:cxn modelId="{31EA5C85-8F2F-475D-BB6D-E0EC579DE29A}" type="presOf" srcId="{CDEDC54C-3C6D-496A-B1B5-5E3EBC0D0154}" destId="{4BCE2791-3FC6-4DC4-B033-9D871DA98B0B}" srcOrd="0" destOrd="0" presId="urn:microsoft.com/office/officeart/2011/layout/TabList"/>
    <dgm:cxn modelId="{F00E1C8D-C21C-4E99-BB77-CB2D98636E4D}" srcId="{4C936F2C-56B6-47AB-9E23-4F3E342C762E}" destId="{A7316815-B1C1-4355-8D38-57459F18C65C}" srcOrd="0" destOrd="0" parTransId="{00389208-46D2-4FCA-9697-C8BE9DED8D92}" sibTransId="{813DB75A-A037-4F6F-B64E-538EEA8A0C1B}"/>
    <dgm:cxn modelId="{27323398-0A39-4F4D-933A-17A7D8789E21}" srcId="{519C3910-4B39-414F-AC72-FD2EC0EEE45D}" destId="{9751736B-85C3-4696-B527-44C3BA15D952}" srcOrd="0" destOrd="0" parTransId="{6E990CC3-7266-45B6-9978-F7A6369C2087}" sibTransId="{39B78CA6-A2C7-499C-8145-CC1C32743644}"/>
    <dgm:cxn modelId="{A9073D9C-01C2-40F0-B003-FDCBFE0A26E9}" srcId="{4CE04E30-F13A-4435-8A99-EAEC396EAEDE}" destId="{20757C37-353D-4B6F-AB00-C6B7E06F098F}" srcOrd="0" destOrd="0" parTransId="{D6E7FB02-A544-4BD4-B277-F1B5D4FCBE68}" sibTransId="{8AF8D90A-6487-4558-B6F0-E35A2ACD163C}"/>
    <dgm:cxn modelId="{CDDF55AB-6066-4DAD-8495-28DECA496E42}" type="presOf" srcId="{A7316815-B1C1-4355-8D38-57459F18C65C}" destId="{6E0A70E3-DC73-404E-9682-F1C27F5CC31A}" srcOrd="0" destOrd="0" presId="urn:microsoft.com/office/officeart/2011/layout/TabList"/>
    <dgm:cxn modelId="{58F2A1CF-23BA-485D-A809-2C41D36A9BD4}" type="presOf" srcId="{20757C37-353D-4B6F-AB00-C6B7E06F098F}" destId="{AC385776-0AD2-47C9-BB6E-1D5229DF8C68}" srcOrd="0" destOrd="0" presId="urn:microsoft.com/office/officeart/2011/layout/TabList"/>
    <dgm:cxn modelId="{ED0E0FE7-92FC-474B-9D3F-E62321D4B697}" type="presOf" srcId="{4CE04E30-F13A-4435-8A99-EAEC396EAEDE}" destId="{B4105176-660D-4CD9-825F-B81611BDBD4B}" srcOrd="0" destOrd="0" presId="urn:microsoft.com/office/officeart/2011/layout/TabList"/>
    <dgm:cxn modelId="{05B796EC-B9B2-45BE-8017-B19EFA55CACB}" srcId="{D0E9C5A0-DA5D-4F9D-A885-1785A5117286}" destId="{547394C8-011D-4970-8B46-7C8029AFDFBB}" srcOrd="0" destOrd="0" parTransId="{576D2EA2-9FD2-4DDB-B7AF-81F8B6647625}" sibTransId="{DB30799F-69E6-4742-93F5-2186EB6B7334}"/>
    <dgm:cxn modelId="{16B68DEF-02A0-4492-9EC5-8098133288C1}" srcId="{4C936F2C-56B6-47AB-9E23-4F3E342C762E}" destId="{4CE04E30-F13A-4435-8A99-EAEC396EAEDE}" srcOrd="2" destOrd="0" parTransId="{4F5A4E5D-CD5D-413E-966D-5D806EF9E4CF}" sibTransId="{413AE0B3-B43E-4202-AA8E-BB1E7D8DC647}"/>
    <dgm:cxn modelId="{EEC533F1-B05A-4F22-9973-CF90F7295824}" type="presOf" srcId="{519C3910-4B39-414F-AC72-FD2EC0EEE45D}" destId="{9A25CBB1-1A56-4F0E-ACE3-C6D5980E54A5}" srcOrd="0" destOrd="0" presId="urn:microsoft.com/office/officeart/2011/layout/TabList"/>
    <dgm:cxn modelId="{7523FCF7-20DB-4EDC-AEB5-D808E73F5E54}" type="presOf" srcId="{D0E9C5A0-DA5D-4F9D-A885-1785A5117286}" destId="{9FECB4F8-17CE-4A7D-A0E1-581F4E66A9C8}" srcOrd="0" destOrd="0" presId="urn:microsoft.com/office/officeart/2011/layout/TabList"/>
    <dgm:cxn modelId="{D321DF1C-4442-411B-906E-3FAA10BE25EC}" type="presParOf" srcId="{2F9DD73C-6A5C-465E-B61C-2E71CDEF66ED}" destId="{792D6DB9-EC13-48CB-9C1F-06707270DAB5}" srcOrd="0" destOrd="0" presId="urn:microsoft.com/office/officeart/2011/layout/TabList"/>
    <dgm:cxn modelId="{6C5C2576-A82B-41EF-A6BC-863FB846F57A}" type="presParOf" srcId="{792D6DB9-EC13-48CB-9C1F-06707270DAB5}" destId="{4BCE2791-3FC6-4DC4-B033-9D871DA98B0B}" srcOrd="0" destOrd="0" presId="urn:microsoft.com/office/officeart/2011/layout/TabList"/>
    <dgm:cxn modelId="{47BB39EA-01C3-469F-9901-B49E7122A794}" type="presParOf" srcId="{792D6DB9-EC13-48CB-9C1F-06707270DAB5}" destId="{6E0A70E3-DC73-404E-9682-F1C27F5CC31A}" srcOrd="1" destOrd="0" presId="urn:microsoft.com/office/officeart/2011/layout/TabList"/>
    <dgm:cxn modelId="{4CC3C108-A177-4AC4-B036-37D85E8199D9}" type="presParOf" srcId="{792D6DB9-EC13-48CB-9C1F-06707270DAB5}" destId="{4E9E1E43-1DC7-44F0-8F4B-BF3C1ED1F27E}" srcOrd="2" destOrd="0" presId="urn:microsoft.com/office/officeart/2011/layout/TabList"/>
    <dgm:cxn modelId="{61884111-047E-462E-9097-B49471A42B49}" type="presParOf" srcId="{2F9DD73C-6A5C-465E-B61C-2E71CDEF66ED}" destId="{68332DA3-723C-444C-8DD5-892BE78CF5AF}" srcOrd="1" destOrd="0" presId="urn:microsoft.com/office/officeart/2011/layout/TabList"/>
    <dgm:cxn modelId="{B53FF045-D263-48FA-837F-D0CAD533D57F}" type="presParOf" srcId="{2F9DD73C-6A5C-465E-B61C-2E71CDEF66ED}" destId="{0D431138-5027-49E5-B664-D7DD706FEFDF}" srcOrd="2" destOrd="0" presId="urn:microsoft.com/office/officeart/2011/layout/TabList"/>
    <dgm:cxn modelId="{FEE52A7D-5C90-4E7B-9709-FFFBB534B372}" type="presParOf" srcId="{0D431138-5027-49E5-B664-D7DD706FEFDF}" destId="{9A805FC3-CDB3-47AF-9510-A309E30CF3D9}" srcOrd="0" destOrd="0" presId="urn:microsoft.com/office/officeart/2011/layout/TabList"/>
    <dgm:cxn modelId="{9B07664E-550B-4ECA-9D4E-F012C0438C7C}" type="presParOf" srcId="{0D431138-5027-49E5-B664-D7DD706FEFDF}" destId="{9A25CBB1-1A56-4F0E-ACE3-C6D5980E54A5}" srcOrd="1" destOrd="0" presId="urn:microsoft.com/office/officeart/2011/layout/TabList"/>
    <dgm:cxn modelId="{829D4D51-321A-4501-9A64-17A8538038D0}" type="presParOf" srcId="{0D431138-5027-49E5-B664-D7DD706FEFDF}" destId="{37A32C8D-2A22-4D11-B912-F0087501CC91}" srcOrd="2" destOrd="0" presId="urn:microsoft.com/office/officeart/2011/layout/TabList"/>
    <dgm:cxn modelId="{B3A55F9C-BA5E-405D-B558-40083D16A6BC}" type="presParOf" srcId="{2F9DD73C-6A5C-465E-B61C-2E71CDEF66ED}" destId="{792C3E02-0D0B-48E0-9296-B6FB199C76CB}" srcOrd="3" destOrd="0" presId="urn:microsoft.com/office/officeart/2011/layout/TabList"/>
    <dgm:cxn modelId="{C4B0A884-3551-47C5-A4E6-B12AF9F2D9BB}" type="presParOf" srcId="{2F9DD73C-6A5C-465E-B61C-2E71CDEF66ED}" destId="{3B45E95E-70B9-4C09-AD35-54B8DB554164}" srcOrd="4" destOrd="0" presId="urn:microsoft.com/office/officeart/2011/layout/TabList"/>
    <dgm:cxn modelId="{15C6BB2D-B8AD-4CC6-8935-A8B2BB39BA39}" type="presParOf" srcId="{3B45E95E-70B9-4C09-AD35-54B8DB554164}" destId="{AC385776-0AD2-47C9-BB6E-1D5229DF8C68}" srcOrd="0" destOrd="0" presId="urn:microsoft.com/office/officeart/2011/layout/TabList"/>
    <dgm:cxn modelId="{B492872E-3457-440E-99CA-18E4574B45F8}" type="presParOf" srcId="{3B45E95E-70B9-4C09-AD35-54B8DB554164}" destId="{B4105176-660D-4CD9-825F-B81611BDBD4B}" srcOrd="1" destOrd="0" presId="urn:microsoft.com/office/officeart/2011/layout/TabList"/>
    <dgm:cxn modelId="{6A8322BF-C241-4B40-9C15-DB96529A3686}" type="presParOf" srcId="{3B45E95E-70B9-4C09-AD35-54B8DB554164}" destId="{4F2D4E7B-51C2-4F7F-AF89-61496CE69613}" srcOrd="2" destOrd="0" presId="urn:microsoft.com/office/officeart/2011/layout/TabList"/>
    <dgm:cxn modelId="{4F40D26B-D535-41F8-B37B-059EB3775E76}" type="presParOf" srcId="{2F9DD73C-6A5C-465E-B61C-2E71CDEF66ED}" destId="{0462A537-5514-41BD-8FF8-A211282C31AA}" srcOrd="5" destOrd="0" presId="urn:microsoft.com/office/officeart/2011/layout/TabList"/>
    <dgm:cxn modelId="{3A3E2F94-6D59-4C6B-9232-8F4BF0BAA183}" type="presParOf" srcId="{2F9DD73C-6A5C-465E-B61C-2E71CDEF66ED}" destId="{F55A05F5-74ED-415E-81CA-6BA03CCE9411}" srcOrd="6" destOrd="0" presId="urn:microsoft.com/office/officeart/2011/layout/TabList"/>
    <dgm:cxn modelId="{3EA1791D-1649-4946-B2E5-5843409BABCE}" type="presParOf" srcId="{F55A05F5-74ED-415E-81CA-6BA03CCE9411}" destId="{378E8714-B7D1-4D93-961F-0BD3EF075879}" srcOrd="0" destOrd="0" presId="urn:microsoft.com/office/officeart/2011/layout/TabList"/>
    <dgm:cxn modelId="{D01DC0B7-EAF8-466D-BADE-C105B3933B8E}" type="presParOf" srcId="{F55A05F5-74ED-415E-81CA-6BA03CCE9411}" destId="{9FECB4F8-17CE-4A7D-A0E1-581F4E66A9C8}" srcOrd="1" destOrd="0" presId="urn:microsoft.com/office/officeart/2011/layout/TabList"/>
    <dgm:cxn modelId="{B18CC7F1-3108-4A1A-9C22-28FA410A8F61}" type="presParOf" srcId="{F55A05F5-74ED-415E-81CA-6BA03CCE9411}" destId="{49A2665A-FA65-46B6-B94D-AA6E479FD3E5}"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936F2C-56B6-47AB-9E23-4F3E342C762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t-EE"/>
        </a:p>
      </dgm:t>
    </dgm:pt>
    <dgm:pt modelId="{A7316815-B1C1-4355-8D38-57459F18C65C}">
      <dgm:prSet phldrT="[Text]"/>
      <dgm:spPr/>
      <dgm:t>
        <a:bodyPr/>
        <a:lstStyle/>
        <a:p>
          <a:r>
            <a:rPr lang="et-EE" dirty="0" err="1"/>
            <a:t>Salinity</a:t>
          </a:r>
          <a:r>
            <a:rPr lang="et-EE" dirty="0"/>
            <a:t> Gradient Power </a:t>
          </a:r>
        </a:p>
      </dgm:t>
    </dgm:pt>
    <dgm:pt modelId="{00389208-46D2-4FCA-9697-C8BE9DED8D92}" type="parTrans" cxnId="{F00E1C8D-C21C-4E99-BB77-CB2D98636E4D}">
      <dgm:prSet/>
      <dgm:spPr/>
      <dgm:t>
        <a:bodyPr/>
        <a:lstStyle/>
        <a:p>
          <a:endParaRPr lang="et-EE"/>
        </a:p>
      </dgm:t>
    </dgm:pt>
    <dgm:pt modelId="{813DB75A-A037-4F6F-B64E-538EEA8A0C1B}" type="sibTrans" cxnId="{F00E1C8D-C21C-4E99-BB77-CB2D98636E4D}">
      <dgm:prSet/>
      <dgm:spPr/>
      <dgm:t>
        <a:bodyPr/>
        <a:lstStyle/>
        <a:p>
          <a:endParaRPr lang="et-EE"/>
        </a:p>
      </dgm:t>
    </dgm:pt>
    <dgm:pt modelId="{8F2404C5-ECD6-4863-A1BD-AEBA960AEA42}">
      <dgm:prSet/>
      <dgm:spPr/>
      <dgm:t>
        <a:bodyPr/>
        <a:lstStyle/>
        <a:p>
          <a:r>
            <a:rPr lang="et-EE" dirty="0" err="1"/>
            <a:t>This</a:t>
          </a:r>
          <a:r>
            <a:rPr lang="et-EE" dirty="0"/>
            <a:t> </a:t>
          </a:r>
          <a:r>
            <a:rPr lang="et-EE" dirty="0" err="1"/>
            <a:t>method</a:t>
          </a:r>
          <a:r>
            <a:rPr lang="et-EE" dirty="0"/>
            <a:t> </a:t>
          </a:r>
          <a:r>
            <a:rPr lang="et-EE" dirty="0" err="1"/>
            <a:t>exploits</a:t>
          </a:r>
          <a:r>
            <a:rPr lang="et-EE" dirty="0"/>
            <a:t> </a:t>
          </a:r>
          <a:r>
            <a:rPr lang="et-EE" dirty="0" err="1"/>
            <a:t>the</a:t>
          </a:r>
          <a:r>
            <a:rPr lang="et-EE" dirty="0"/>
            <a:t> </a:t>
          </a:r>
          <a:r>
            <a:rPr lang="et-EE" dirty="0" err="1"/>
            <a:t>difference</a:t>
          </a:r>
          <a:r>
            <a:rPr lang="et-EE" dirty="0"/>
            <a:t> in </a:t>
          </a:r>
          <a:r>
            <a:rPr lang="et-EE" dirty="0" err="1"/>
            <a:t>salt</a:t>
          </a:r>
          <a:r>
            <a:rPr lang="et-EE" dirty="0"/>
            <a:t> </a:t>
          </a:r>
          <a:r>
            <a:rPr lang="et-EE" dirty="0" err="1"/>
            <a:t>concentration</a:t>
          </a:r>
          <a:r>
            <a:rPr lang="et-EE" dirty="0"/>
            <a:t> </a:t>
          </a:r>
          <a:r>
            <a:rPr lang="et-EE" dirty="0" err="1"/>
            <a:t>between</a:t>
          </a:r>
          <a:r>
            <a:rPr lang="et-EE" dirty="0"/>
            <a:t> </a:t>
          </a:r>
          <a:r>
            <a:rPr lang="et-EE" dirty="0" err="1"/>
            <a:t>seawater</a:t>
          </a:r>
          <a:r>
            <a:rPr lang="et-EE" dirty="0"/>
            <a:t> and </a:t>
          </a:r>
          <a:r>
            <a:rPr lang="et-EE" dirty="0" err="1"/>
            <a:t>freshwater</a:t>
          </a:r>
          <a:r>
            <a:rPr lang="et-EE" dirty="0"/>
            <a:t> </a:t>
          </a:r>
          <a:r>
            <a:rPr lang="et-EE" dirty="0" err="1"/>
            <a:t>to</a:t>
          </a:r>
          <a:r>
            <a:rPr lang="et-EE" dirty="0"/>
            <a:t> </a:t>
          </a:r>
          <a:r>
            <a:rPr lang="et-EE" dirty="0" err="1"/>
            <a:t>generate</a:t>
          </a:r>
          <a:r>
            <a:rPr lang="et-EE" dirty="0"/>
            <a:t> </a:t>
          </a:r>
          <a:r>
            <a:rPr lang="et-EE" dirty="0" err="1"/>
            <a:t>electricity</a:t>
          </a:r>
          <a:r>
            <a:rPr lang="et-EE" dirty="0"/>
            <a:t> </a:t>
          </a:r>
          <a:r>
            <a:rPr lang="et-EE" dirty="0" err="1"/>
            <a:t>through</a:t>
          </a:r>
          <a:r>
            <a:rPr lang="et-EE" dirty="0"/>
            <a:t> </a:t>
          </a:r>
          <a:r>
            <a:rPr lang="et-EE" dirty="0" err="1"/>
            <a:t>ion-exchange</a:t>
          </a:r>
          <a:r>
            <a:rPr lang="et-EE" dirty="0"/>
            <a:t> </a:t>
          </a:r>
          <a:r>
            <a:rPr lang="et-EE" dirty="0" err="1"/>
            <a:t>membranes</a:t>
          </a:r>
          <a:r>
            <a:rPr lang="et-EE" dirty="0"/>
            <a:t>.</a:t>
          </a:r>
        </a:p>
      </dgm:t>
    </dgm:pt>
    <dgm:pt modelId="{1BFA9995-4AFC-43D4-83ED-D04D8A894B12}" type="parTrans" cxnId="{89BA592C-427D-4F39-A579-F15D9B4BCECC}">
      <dgm:prSet/>
      <dgm:spPr/>
      <dgm:t>
        <a:bodyPr/>
        <a:lstStyle/>
        <a:p>
          <a:endParaRPr lang="et-EE"/>
        </a:p>
      </dgm:t>
    </dgm:pt>
    <dgm:pt modelId="{DB56B177-6E2E-4681-9B59-F7616756A04E}" type="sibTrans" cxnId="{89BA592C-427D-4F39-A579-F15D9B4BCECC}">
      <dgm:prSet/>
      <dgm:spPr/>
      <dgm:t>
        <a:bodyPr/>
        <a:lstStyle/>
        <a:p>
          <a:endParaRPr lang="et-EE"/>
        </a:p>
      </dgm:t>
    </dgm:pt>
    <dgm:pt modelId="{EECF6380-C247-4818-99E7-C02389A0A0E1}">
      <dgm:prSet/>
      <dgm:spPr/>
      <dgm:t>
        <a:bodyPr/>
        <a:lstStyle/>
        <a:p>
          <a:r>
            <a:rPr lang="et-EE"/>
            <a:t>Underwater Piezoelectric Generators </a:t>
          </a:r>
          <a:endParaRPr lang="et-EE" dirty="0"/>
        </a:p>
      </dgm:t>
    </dgm:pt>
    <dgm:pt modelId="{1E48531D-DF20-42C4-A2E8-AD85CE0C2AC8}" type="parTrans" cxnId="{F654E888-5AD5-4D6A-8A4C-62C1F6B8E409}">
      <dgm:prSet/>
      <dgm:spPr/>
      <dgm:t>
        <a:bodyPr/>
        <a:lstStyle/>
        <a:p>
          <a:endParaRPr lang="et-EE"/>
        </a:p>
      </dgm:t>
    </dgm:pt>
    <dgm:pt modelId="{6154F2E9-86FB-4A90-A463-1BF0B81EC1E5}" type="sibTrans" cxnId="{F654E888-5AD5-4D6A-8A4C-62C1F6B8E409}">
      <dgm:prSet/>
      <dgm:spPr/>
      <dgm:t>
        <a:bodyPr/>
        <a:lstStyle/>
        <a:p>
          <a:endParaRPr lang="et-EE"/>
        </a:p>
      </dgm:t>
    </dgm:pt>
    <dgm:pt modelId="{5E8EB425-9ABC-40B2-B566-5BF4D682D062}">
      <dgm:prSet/>
      <dgm:spPr/>
      <dgm:t>
        <a:bodyPr/>
        <a:lstStyle/>
        <a:p>
          <a:r>
            <a:rPr lang="et-EE" dirty="0" err="1"/>
            <a:t>These</a:t>
          </a:r>
          <a:r>
            <a:rPr lang="et-EE" dirty="0"/>
            <a:t> </a:t>
          </a:r>
          <a:r>
            <a:rPr lang="et-EE" dirty="0" err="1"/>
            <a:t>devices</a:t>
          </a:r>
          <a:r>
            <a:rPr lang="et-EE" dirty="0"/>
            <a:t> </a:t>
          </a:r>
          <a:r>
            <a:rPr lang="et-EE" dirty="0" err="1"/>
            <a:t>generate</a:t>
          </a:r>
          <a:r>
            <a:rPr lang="et-EE" dirty="0"/>
            <a:t> </a:t>
          </a:r>
          <a:r>
            <a:rPr lang="et-EE" dirty="0" err="1"/>
            <a:t>electricity</a:t>
          </a:r>
          <a:r>
            <a:rPr lang="et-EE" dirty="0"/>
            <a:t> </a:t>
          </a:r>
          <a:r>
            <a:rPr lang="et-EE" dirty="0" err="1"/>
            <a:t>when</a:t>
          </a:r>
          <a:r>
            <a:rPr lang="et-EE" dirty="0"/>
            <a:t> </a:t>
          </a:r>
          <a:r>
            <a:rPr lang="et-EE" dirty="0" err="1"/>
            <a:t>subjected</a:t>
          </a:r>
          <a:r>
            <a:rPr lang="et-EE" dirty="0"/>
            <a:t> </a:t>
          </a:r>
          <a:r>
            <a:rPr lang="et-EE" dirty="0" err="1"/>
            <a:t>to</a:t>
          </a:r>
          <a:r>
            <a:rPr lang="et-EE" dirty="0"/>
            <a:t> </a:t>
          </a:r>
          <a:r>
            <a:rPr lang="et-EE" dirty="0" err="1"/>
            <a:t>pressure</a:t>
          </a:r>
          <a:r>
            <a:rPr lang="et-EE" dirty="0"/>
            <a:t> </a:t>
          </a:r>
          <a:r>
            <a:rPr lang="et-EE" dirty="0" err="1"/>
            <a:t>changes</a:t>
          </a:r>
          <a:r>
            <a:rPr lang="et-EE" dirty="0"/>
            <a:t> </a:t>
          </a:r>
          <a:r>
            <a:rPr lang="et-EE" dirty="0" err="1"/>
            <a:t>caused</a:t>
          </a:r>
          <a:r>
            <a:rPr lang="et-EE" dirty="0"/>
            <a:t> by </a:t>
          </a:r>
          <a:r>
            <a:rPr lang="et-EE" dirty="0" err="1"/>
            <a:t>underwater</a:t>
          </a:r>
          <a:r>
            <a:rPr lang="et-EE" dirty="0"/>
            <a:t> </a:t>
          </a:r>
          <a:r>
            <a:rPr lang="et-EE" dirty="0" err="1"/>
            <a:t>movements</a:t>
          </a:r>
          <a:r>
            <a:rPr lang="et-EE" dirty="0"/>
            <a:t> </a:t>
          </a:r>
          <a:r>
            <a:rPr lang="et-EE" dirty="0" err="1"/>
            <a:t>or</a:t>
          </a:r>
          <a:r>
            <a:rPr lang="et-EE" dirty="0"/>
            <a:t> </a:t>
          </a:r>
          <a:r>
            <a:rPr lang="et-EE" dirty="0" err="1"/>
            <a:t>waves</a:t>
          </a:r>
          <a:r>
            <a:rPr lang="et-EE" dirty="0"/>
            <a:t>.</a:t>
          </a:r>
        </a:p>
      </dgm:t>
    </dgm:pt>
    <dgm:pt modelId="{14655FA5-DA6E-4B3D-9981-D466B1184B80}" type="parTrans" cxnId="{89B7FB36-8161-430F-97A5-2E7AAC7C32E6}">
      <dgm:prSet/>
      <dgm:spPr/>
      <dgm:t>
        <a:bodyPr/>
        <a:lstStyle/>
        <a:p>
          <a:endParaRPr lang="et-EE"/>
        </a:p>
      </dgm:t>
    </dgm:pt>
    <dgm:pt modelId="{F16C8EBA-0327-48CF-87DB-43C91432D78A}" type="sibTrans" cxnId="{89B7FB36-8161-430F-97A5-2E7AAC7C32E6}">
      <dgm:prSet/>
      <dgm:spPr/>
      <dgm:t>
        <a:bodyPr/>
        <a:lstStyle/>
        <a:p>
          <a:endParaRPr lang="et-EE"/>
        </a:p>
      </dgm:t>
    </dgm:pt>
    <dgm:pt modelId="{9A1F205A-8F69-4D53-A4C3-3C5903C808BC}">
      <dgm:prSet/>
      <dgm:spPr/>
      <dgm:t>
        <a:bodyPr/>
        <a:lstStyle/>
        <a:p>
          <a:r>
            <a:rPr lang="et-EE"/>
            <a:t>Hydrokinetic Energy </a:t>
          </a:r>
          <a:endParaRPr lang="et-EE" dirty="0"/>
        </a:p>
      </dgm:t>
    </dgm:pt>
    <dgm:pt modelId="{2C8E19A4-7DBE-4D84-9002-E8393068306C}" type="parTrans" cxnId="{C5BBCCFA-E131-421A-B552-89F6C5F79BB8}">
      <dgm:prSet/>
      <dgm:spPr/>
      <dgm:t>
        <a:bodyPr/>
        <a:lstStyle/>
        <a:p>
          <a:endParaRPr lang="et-EE"/>
        </a:p>
      </dgm:t>
    </dgm:pt>
    <dgm:pt modelId="{151081AA-2DD7-44D8-8E06-906B473C9EDA}" type="sibTrans" cxnId="{C5BBCCFA-E131-421A-B552-89F6C5F79BB8}">
      <dgm:prSet/>
      <dgm:spPr/>
      <dgm:t>
        <a:bodyPr/>
        <a:lstStyle/>
        <a:p>
          <a:endParaRPr lang="et-EE"/>
        </a:p>
      </dgm:t>
    </dgm:pt>
    <dgm:pt modelId="{C8F505E9-8AF2-43F8-B611-452265D84295}">
      <dgm:prSet/>
      <dgm:spPr/>
      <dgm:t>
        <a:bodyPr/>
        <a:lstStyle/>
        <a:p>
          <a:r>
            <a:rPr lang="et-EE" dirty="0" err="1"/>
            <a:t>Submerged</a:t>
          </a:r>
          <a:r>
            <a:rPr lang="et-EE" dirty="0"/>
            <a:t> </a:t>
          </a:r>
          <a:r>
            <a:rPr lang="et-EE" dirty="0" err="1"/>
            <a:t>rotors</a:t>
          </a:r>
          <a:r>
            <a:rPr lang="et-EE" dirty="0"/>
            <a:t> </a:t>
          </a:r>
          <a:r>
            <a:rPr lang="et-EE" dirty="0" err="1"/>
            <a:t>or</a:t>
          </a:r>
          <a:r>
            <a:rPr lang="et-EE" dirty="0"/>
            <a:t> </a:t>
          </a:r>
          <a:r>
            <a:rPr lang="et-EE" dirty="0" err="1"/>
            <a:t>turbines</a:t>
          </a:r>
          <a:r>
            <a:rPr lang="et-EE" dirty="0"/>
            <a:t> </a:t>
          </a:r>
          <a:r>
            <a:rPr lang="et-EE" dirty="0" err="1"/>
            <a:t>capture</a:t>
          </a:r>
          <a:r>
            <a:rPr lang="et-EE" dirty="0"/>
            <a:t> </a:t>
          </a:r>
          <a:r>
            <a:rPr lang="et-EE" dirty="0" err="1"/>
            <a:t>the</a:t>
          </a:r>
          <a:r>
            <a:rPr lang="et-EE" dirty="0"/>
            <a:t> energy </a:t>
          </a:r>
          <a:r>
            <a:rPr lang="et-EE" dirty="0" err="1"/>
            <a:t>from</a:t>
          </a:r>
          <a:r>
            <a:rPr lang="et-EE" dirty="0"/>
            <a:t> </a:t>
          </a:r>
          <a:r>
            <a:rPr lang="et-EE" dirty="0" err="1"/>
            <a:t>water</a:t>
          </a:r>
          <a:r>
            <a:rPr lang="et-EE" dirty="0"/>
            <a:t> </a:t>
          </a:r>
          <a:r>
            <a:rPr lang="et-EE" dirty="0" err="1"/>
            <a:t>flow</a:t>
          </a:r>
          <a:r>
            <a:rPr lang="et-EE" dirty="0"/>
            <a:t> in </a:t>
          </a:r>
          <a:r>
            <a:rPr lang="et-EE" dirty="0" err="1"/>
            <a:t>rivers</a:t>
          </a:r>
          <a:r>
            <a:rPr lang="et-EE" dirty="0"/>
            <a:t>, </a:t>
          </a:r>
          <a:r>
            <a:rPr lang="et-EE" dirty="0" err="1"/>
            <a:t>estuaries</a:t>
          </a:r>
          <a:r>
            <a:rPr lang="et-EE" dirty="0"/>
            <a:t>, and </a:t>
          </a:r>
          <a:r>
            <a:rPr lang="et-EE" dirty="0" err="1"/>
            <a:t>tidal</a:t>
          </a:r>
          <a:r>
            <a:rPr lang="et-EE" dirty="0"/>
            <a:t> </a:t>
          </a:r>
          <a:r>
            <a:rPr lang="et-EE" dirty="0" err="1"/>
            <a:t>areas</a:t>
          </a:r>
          <a:r>
            <a:rPr lang="et-EE" dirty="0"/>
            <a:t>. </a:t>
          </a:r>
        </a:p>
      </dgm:t>
    </dgm:pt>
    <dgm:pt modelId="{EAFE736A-634C-4C85-9FD0-76DAC89CB341}" type="parTrans" cxnId="{18DF5358-A01D-4FDB-B83E-34B6F6227F71}">
      <dgm:prSet/>
      <dgm:spPr/>
      <dgm:t>
        <a:bodyPr/>
        <a:lstStyle/>
        <a:p>
          <a:endParaRPr lang="et-EE"/>
        </a:p>
      </dgm:t>
    </dgm:pt>
    <dgm:pt modelId="{416BE685-5B15-4FB4-B8E0-9FCF35995A8A}" type="sibTrans" cxnId="{18DF5358-A01D-4FDB-B83E-34B6F6227F71}">
      <dgm:prSet/>
      <dgm:spPr/>
      <dgm:t>
        <a:bodyPr/>
        <a:lstStyle/>
        <a:p>
          <a:endParaRPr lang="et-EE"/>
        </a:p>
      </dgm:t>
    </dgm:pt>
    <dgm:pt modelId="{4412C73F-FEC7-45B6-9D17-A2006AA106AB}">
      <dgm:prSet/>
      <dgm:spPr/>
      <dgm:t>
        <a:bodyPr/>
        <a:lstStyle/>
        <a:p>
          <a:r>
            <a:rPr lang="et-EE"/>
            <a:t>Magnetostrictive Materials </a:t>
          </a:r>
          <a:endParaRPr lang="et-EE" dirty="0"/>
        </a:p>
      </dgm:t>
    </dgm:pt>
    <dgm:pt modelId="{8903CE4D-0AED-449D-9BBB-A83EAB152F2D}" type="parTrans" cxnId="{F509E615-904E-406E-9D8B-97702FBFDBFE}">
      <dgm:prSet/>
      <dgm:spPr/>
      <dgm:t>
        <a:bodyPr/>
        <a:lstStyle/>
        <a:p>
          <a:endParaRPr lang="et-EE"/>
        </a:p>
      </dgm:t>
    </dgm:pt>
    <dgm:pt modelId="{98C52E9D-1E16-4AD1-93B2-B947F5CEBB0A}" type="sibTrans" cxnId="{F509E615-904E-406E-9D8B-97702FBFDBFE}">
      <dgm:prSet/>
      <dgm:spPr/>
      <dgm:t>
        <a:bodyPr/>
        <a:lstStyle/>
        <a:p>
          <a:endParaRPr lang="et-EE"/>
        </a:p>
      </dgm:t>
    </dgm:pt>
    <dgm:pt modelId="{D59FFE6C-E7C8-41A5-BEE9-E3069989EAA3}">
      <dgm:prSet/>
      <dgm:spPr/>
      <dgm:t>
        <a:bodyPr/>
        <a:lstStyle/>
        <a:p>
          <a:r>
            <a:rPr lang="et-EE" dirty="0" err="1"/>
            <a:t>These</a:t>
          </a:r>
          <a:r>
            <a:rPr lang="et-EE" dirty="0"/>
            <a:t> </a:t>
          </a:r>
          <a:r>
            <a:rPr lang="et-EE" dirty="0" err="1"/>
            <a:t>materials</a:t>
          </a:r>
          <a:r>
            <a:rPr lang="et-EE" dirty="0"/>
            <a:t> </a:t>
          </a:r>
          <a:r>
            <a:rPr lang="et-EE" dirty="0" err="1"/>
            <a:t>generate</a:t>
          </a:r>
          <a:r>
            <a:rPr lang="et-EE" dirty="0"/>
            <a:t> </a:t>
          </a:r>
          <a:r>
            <a:rPr lang="et-EE" dirty="0" err="1"/>
            <a:t>electricity</a:t>
          </a:r>
          <a:r>
            <a:rPr lang="et-EE" dirty="0"/>
            <a:t> </a:t>
          </a:r>
          <a:r>
            <a:rPr lang="et-EE" dirty="0" err="1"/>
            <a:t>when</a:t>
          </a:r>
          <a:r>
            <a:rPr lang="et-EE" dirty="0"/>
            <a:t> </a:t>
          </a:r>
          <a:r>
            <a:rPr lang="et-EE" dirty="0" err="1"/>
            <a:t>subjected</a:t>
          </a:r>
          <a:r>
            <a:rPr lang="et-EE" dirty="0"/>
            <a:t> </a:t>
          </a:r>
          <a:r>
            <a:rPr lang="et-EE" dirty="0" err="1"/>
            <a:t>to</a:t>
          </a:r>
          <a:r>
            <a:rPr lang="et-EE" dirty="0"/>
            <a:t> </a:t>
          </a:r>
          <a:r>
            <a:rPr lang="et-EE" dirty="0" err="1"/>
            <a:t>mechanical</a:t>
          </a:r>
          <a:r>
            <a:rPr lang="et-EE" dirty="0"/>
            <a:t> stress </a:t>
          </a:r>
          <a:r>
            <a:rPr lang="et-EE" dirty="0" err="1"/>
            <a:t>underwater</a:t>
          </a:r>
          <a:r>
            <a:rPr lang="et-EE" dirty="0"/>
            <a:t>, </a:t>
          </a:r>
          <a:r>
            <a:rPr lang="et-EE" dirty="0" err="1"/>
            <a:t>such</a:t>
          </a:r>
          <a:r>
            <a:rPr lang="et-EE" dirty="0"/>
            <a:t> as </a:t>
          </a:r>
          <a:r>
            <a:rPr lang="et-EE" dirty="0" err="1"/>
            <a:t>from</a:t>
          </a:r>
          <a:r>
            <a:rPr lang="et-EE" dirty="0"/>
            <a:t> </a:t>
          </a:r>
          <a:r>
            <a:rPr lang="et-EE" dirty="0" err="1"/>
            <a:t>wave</a:t>
          </a:r>
          <a:r>
            <a:rPr lang="et-EE" dirty="0"/>
            <a:t> </a:t>
          </a:r>
          <a:r>
            <a:rPr lang="et-EE" dirty="0" err="1"/>
            <a:t>motion</a:t>
          </a:r>
          <a:r>
            <a:rPr lang="et-EE" dirty="0"/>
            <a:t>.</a:t>
          </a:r>
        </a:p>
      </dgm:t>
    </dgm:pt>
    <dgm:pt modelId="{0627A3E4-4327-4818-B75A-DF87138CFE36}" type="parTrans" cxnId="{28688346-64B3-416E-A801-3FD330BDD358}">
      <dgm:prSet/>
      <dgm:spPr/>
      <dgm:t>
        <a:bodyPr/>
        <a:lstStyle/>
        <a:p>
          <a:endParaRPr lang="et-EE"/>
        </a:p>
      </dgm:t>
    </dgm:pt>
    <dgm:pt modelId="{1C6197DD-5E02-4B87-8D5F-9D85F5252450}" type="sibTrans" cxnId="{28688346-64B3-416E-A801-3FD330BDD358}">
      <dgm:prSet/>
      <dgm:spPr/>
      <dgm:t>
        <a:bodyPr/>
        <a:lstStyle/>
        <a:p>
          <a:endParaRPr lang="et-EE"/>
        </a:p>
      </dgm:t>
    </dgm:pt>
    <dgm:pt modelId="{2F9DD73C-6A5C-465E-B61C-2E71CDEF66ED}" type="pres">
      <dgm:prSet presAssocID="{4C936F2C-56B6-47AB-9E23-4F3E342C762E}" presName="Name0" presStyleCnt="0">
        <dgm:presLayoutVars>
          <dgm:chMax/>
          <dgm:chPref val="3"/>
          <dgm:dir/>
          <dgm:animOne val="branch"/>
          <dgm:animLvl val="lvl"/>
        </dgm:presLayoutVars>
      </dgm:prSet>
      <dgm:spPr/>
    </dgm:pt>
    <dgm:pt modelId="{792D6DB9-EC13-48CB-9C1F-06707270DAB5}" type="pres">
      <dgm:prSet presAssocID="{A7316815-B1C1-4355-8D38-57459F18C65C}" presName="composite" presStyleCnt="0"/>
      <dgm:spPr/>
    </dgm:pt>
    <dgm:pt modelId="{4BCE2791-3FC6-4DC4-B033-9D871DA98B0B}" type="pres">
      <dgm:prSet presAssocID="{A7316815-B1C1-4355-8D38-57459F18C65C}" presName="FirstChild" presStyleLbl="revTx" presStyleIdx="0" presStyleCnt="4">
        <dgm:presLayoutVars>
          <dgm:chMax val="0"/>
          <dgm:chPref val="0"/>
          <dgm:bulletEnabled val="1"/>
        </dgm:presLayoutVars>
      </dgm:prSet>
      <dgm:spPr/>
    </dgm:pt>
    <dgm:pt modelId="{6E0A70E3-DC73-404E-9682-F1C27F5CC31A}" type="pres">
      <dgm:prSet presAssocID="{A7316815-B1C1-4355-8D38-57459F18C65C}" presName="Parent" presStyleLbl="alignNode1" presStyleIdx="0" presStyleCnt="4">
        <dgm:presLayoutVars>
          <dgm:chMax val="3"/>
          <dgm:chPref val="3"/>
          <dgm:bulletEnabled val="1"/>
        </dgm:presLayoutVars>
      </dgm:prSet>
      <dgm:spPr/>
    </dgm:pt>
    <dgm:pt modelId="{4E9E1E43-1DC7-44F0-8F4B-BF3C1ED1F27E}" type="pres">
      <dgm:prSet presAssocID="{A7316815-B1C1-4355-8D38-57459F18C65C}" presName="Accent" presStyleLbl="parChTrans1D1" presStyleIdx="0" presStyleCnt="4"/>
      <dgm:spPr/>
    </dgm:pt>
    <dgm:pt modelId="{68332DA3-723C-444C-8DD5-892BE78CF5AF}" type="pres">
      <dgm:prSet presAssocID="{813DB75A-A037-4F6F-B64E-538EEA8A0C1B}" presName="sibTrans" presStyleCnt="0"/>
      <dgm:spPr/>
    </dgm:pt>
    <dgm:pt modelId="{2EF63902-50E8-4691-8280-103C35C16DEF}" type="pres">
      <dgm:prSet presAssocID="{EECF6380-C247-4818-99E7-C02389A0A0E1}" presName="composite" presStyleCnt="0"/>
      <dgm:spPr/>
    </dgm:pt>
    <dgm:pt modelId="{0825A422-73C3-4BF8-ADE4-329F09238188}" type="pres">
      <dgm:prSet presAssocID="{EECF6380-C247-4818-99E7-C02389A0A0E1}" presName="FirstChild" presStyleLbl="revTx" presStyleIdx="1" presStyleCnt="4">
        <dgm:presLayoutVars>
          <dgm:chMax val="0"/>
          <dgm:chPref val="0"/>
          <dgm:bulletEnabled val="1"/>
        </dgm:presLayoutVars>
      </dgm:prSet>
      <dgm:spPr/>
    </dgm:pt>
    <dgm:pt modelId="{7FD05A02-4AD1-454E-8F4F-36AAF6EC8B24}" type="pres">
      <dgm:prSet presAssocID="{EECF6380-C247-4818-99E7-C02389A0A0E1}" presName="Parent" presStyleLbl="alignNode1" presStyleIdx="1" presStyleCnt="4">
        <dgm:presLayoutVars>
          <dgm:chMax val="3"/>
          <dgm:chPref val="3"/>
          <dgm:bulletEnabled val="1"/>
        </dgm:presLayoutVars>
      </dgm:prSet>
      <dgm:spPr/>
    </dgm:pt>
    <dgm:pt modelId="{65DEC439-40E3-4015-A7B5-29189220B290}" type="pres">
      <dgm:prSet presAssocID="{EECF6380-C247-4818-99E7-C02389A0A0E1}" presName="Accent" presStyleLbl="parChTrans1D1" presStyleIdx="1" presStyleCnt="4"/>
      <dgm:spPr/>
    </dgm:pt>
    <dgm:pt modelId="{B7FBDF05-BD2F-43AF-8263-8489F1D652DF}" type="pres">
      <dgm:prSet presAssocID="{6154F2E9-86FB-4A90-A463-1BF0B81EC1E5}" presName="sibTrans" presStyleCnt="0"/>
      <dgm:spPr/>
    </dgm:pt>
    <dgm:pt modelId="{94CDA41A-E449-4A2A-9826-2B6541B4774E}" type="pres">
      <dgm:prSet presAssocID="{9A1F205A-8F69-4D53-A4C3-3C5903C808BC}" presName="composite" presStyleCnt="0"/>
      <dgm:spPr/>
    </dgm:pt>
    <dgm:pt modelId="{85A16474-90D0-4D77-A3CE-F0E40B6394A7}" type="pres">
      <dgm:prSet presAssocID="{9A1F205A-8F69-4D53-A4C3-3C5903C808BC}" presName="FirstChild" presStyleLbl="revTx" presStyleIdx="2" presStyleCnt="4">
        <dgm:presLayoutVars>
          <dgm:chMax val="0"/>
          <dgm:chPref val="0"/>
          <dgm:bulletEnabled val="1"/>
        </dgm:presLayoutVars>
      </dgm:prSet>
      <dgm:spPr/>
    </dgm:pt>
    <dgm:pt modelId="{B801E584-0146-4E49-9C50-52C16C76EC78}" type="pres">
      <dgm:prSet presAssocID="{9A1F205A-8F69-4D53-A4C3-3C5903C808BC}" presName="Parent" presStyleLbl="alignNode1" presStyleIdx="2" presStyleCnt="4">
        <dgm:presLayoutVars>
          <dgm:chMax val="3"/>
          <dgm:chPref val="3"/>
          <dgm:bulletEnabled val="1"/>
        </dgm:presLayoutVars>
      </dgm:prSet>
      <dgm:spPr/>
    </dgm:pt>
    <dgm:pt modelId="{DA16BAAD-76B3-4E4A-9126-8389A7CA3C06}" type="pres">
      <dgm:prSet presAssocID="{9A1F205A-8F69-4D53-A4C3-3C5903C808BC}" presName="Accent" presStyleLbl="parChTrans1D1" presStyleIdx="2" presStyleCnt="4"/>
      <dgm:spPr/>
    </dgm:pt>
    <dgm:pt modelId="{1A9B62B5-0284-4F7A-A1E2-E7059D009621}" type="pres">
      <dgm:prSet presAssocID="{151081AA-2DD7-44D8-8E06-906B473C9EDA}" presName="sibTrans" presStyleCnt="0"/>
      <dgm:spPr/>
    </dgm:pt>
    <dgm:pt modelId="{289C2093-A996-4D62-8A4B-830474B1B44D}" type="pres">
      <dgm:prSet presAssocID="{4412C73F-FEC7-45B6-9D17-A2006AA106AB}" presName="composite" presStyleCnt="0"/>
      <dgm:spPr/>
    </dgm:pt>
    <dgm:pt modelId="{AF890E61-7141-4BF9-82E1-04AF927EF4CE}" type="pres">
      <dgm:prSet presAssocID="{4412C73F-FEC7-45B6-9D17-A2006AA106AB}" presName="FirstChild" presStyleLbl="revTx" presStyleIdx="3" presStyleCnt="4">
        <dgm:presLayoutVars>
          <dgm:chMax val="0"/>
          <dgm:chPref val="0"/>
          <dgm:bulletEnabled val="1"/>
        </dgm:presLayoutVars>
      </dgm:prSet>
      <dgm:spPr/>
    </dgm:pt>
    <dgm:pt modelId="{0BF86547-0C10-4340-8D0B-152AD023BB08}" type="pres">
      <dgm:prSet presAssocID="{4412C73F-FEC7-45B6-9D17-A2006AA106AB}" presName="Parent" presStyleLbl="alignNode1" presStyleIdx="3" presStyleCnt="4">
        <dgm:presLayoutVars>
          <dgm:chMax val="3"/>
          <dgm:chPref val="3"/>
          <dgm:bulletEnabled val="1"/>
        </dgm:presLayoutVars>
      </dgm:prSet>
      <dgm:spPr/>
    </dgm:pt>
    <dgm:pt modelId="{2847BB90-FF8C-4951-AE42-ABE5155E8296}" type="pres">
      <dgm:prSet presAssocID="{4412C73F-FEC7-45B6-9D17-A2006AA106AB}" presName="Accent" presStyleLbl="parChTrans1D1" presStyleIdx="3" presStyleCnt="4"/>
      <dgm:spPr/>
    </dgm:pt>
  </dgm:ptLst>
  <dgm:cxnLst>
    <dgm:cxn modelId="{60CC7C02-BD7E-4F97-970E-7E9543C5310E}" type="presOf" srcId="{D59FFE6C-E7C8-41A5-BEE9-E3069989EAA3}" destId="{AF890E61-7141-4BF9-82E1-04AF927EF4CE}" srcOrd="0" destOrd="0" presId="urn:microsoft.com/office/officeart/2011/layout/TabList"/>
    <dgm:cxn modelId="{51B76C0C-4514-4E7A-A165-500200964193}" type="presOf" srcId="{C8F505E9-8AF2-43F8-B611-452265D84295}" destId="{85A16474-90D0-4D77-A3CE-F0E40B6394A7}" srcOrd="0" destOrd="0" presId="urn:microsoft.com/office/officeart/2011/layout/TabList"/>
    <dgm:cxn modelId="{DC7DB40F-16AA-41E3-B2F7-96D67E55B4D1}" type="presOf" srcId="{8F2404C5-ECD6-4863-A1BD-AEBA960AEA42}" destId="{4BCE2791-3FC6-4DC4-B033-9D871DA98B0B}" srcOrd="0" destOrd="0" presId="urn:microsoft.com/office/officeart/2011/layout/TabList"/>
    <dgm:cxn modelId="{F509E615-904E-406E-9D8B-97702FBFDBFE}" srcId="{4C936F2C-56B6-47AB-9E23-4F3E342C762E}" destId="{4412C73F-FEC7-45B6-9D17-A2006AA106AB}" srcOrd="3" destOrd="0" parTransId="{8903CE4D-0AED-449D-9BBB-A83EAB152F2D}" sibTransId="{98C52E9D-1E16-4AD1-93B2-B947F5CEBB0A}"/>
    <dgm:cxn modelId="{A7F9401D-B075-4FE6-AD5C-D37115D5B98F}" type="presOf" srcId="{4C936F2C-56B6-47AB-9E23-4F3E342C762E}" destId="{2F9DD73C-6A5C-465E-B61C-2E71CDEF66ED}" srcOrd="0" destOrd="0" presId="urn:microsoft.com/office/officeart/2011/layout/TabList"/>
    <dgm:cxn modelId="{94B6A820-03E2-4D50-A7FE-8249F8AE1146}" type="presOf" srcId="{5E8EB425-9ABC-40B2-B566-5BF4D682D062}" destId="{0825A422-73C3-4BF8-ADE4-329F09238188}" srcOrd="0" destOrd="0" presId="urn:microsoft.com/office/officeart/2011/layout/TabList"/>
    <dgm:cxn modelId="{89BA592C-427D-4F39-A579-F15D9B4BCECC}" srcId="{A7316815-B1C1-4355-8D38-57459F18C65C}" destId="{8F2404C5-ECD6-4863-A1BD-AEBA960AEA42}" srcOrd="0" destOrd="0" parTransId="{1BFA9995-4AFC-43D4-83ED-D04D8A894B12}" sibTransId="{DB56B177-6E2E-4681-9B59-F7616756A04E}"/>
    <dgm:cxn modelId="{89B7FB36-8161-430F-97A5-2E7AAC7C32E6}" srcId="{EECF6380-C247-4818-99E7-C02389A0A0E1}" destId="{5E8EB425-9ABC-40B2-B566-5BF4D682D062}" srcOrd="0" destOrd="0" parTransId="{14655FA5-DA6E-4B3D-9981-D466B1184B80}" sibTransId="{F16C8EBA-0327-48CF-87DB-43C91432D78A}"/>
    <dgm:cxn modelId="{28688346-64B3-416E-A801-3FD330BDD358}" srcId="{4412C73F-FEC7-45B6-9D17-A2006AA106AB}" destId="{D59FFE6C-E7C8-41A5-BEE9-E3069989EAA3}" srcOrd="0" destOrd="0" parTransId="{0627A3E4-4327-4818-B75A-DF87138CFE36}" sibTransId="{1C6197DD-5E02-4B87-8D5F-9D85F5252450}"/>
    <dgm:cxn modelId="{18DF5358-A01D-4FDB-B83E-34B6F6227F71}" srcId="{9A1F205A-8F69-4D53-A4C3-3C5903C808BC}" destId="{C8F505E9-8AF2-43F8-B611-452265D84295}" srcOrd="0" destOrd="0" parTransId="{EAFE736A-634C-4C85-9FD0-76DAC89CB341}" sibTransId="{416BE685-5B15-4FB4-B8E0-9FCF35995A8A}"/>
    <dgm:cxn modelId="{F654E888-5AD5-4D6A-8A4C-62C1F6B8E409}" srcId="{4C936F2C-56B6-47AB-9E23-4F3E342C762E}" destId="{EECF6380-C247-4818-99E7-C02389A0A0E1}" srcOrd="1" destOrd="0" parTransId="{1E48531D-DF20-42C4-A2E8-AD85CE0C2AC8}" sibTransId="{6154F2E9-86FB-4A90-A463-1BF0B81EC1E5}"/>
    <dgm:cxn modelId="{F00E1C8D-C21C-4E99-BB77-CB2D98636E4D}" srcId="{4C936F2C-56B6-47AB-9E23-4F3E342C762E}" destId="{A7316815-B1C1-4355-8D38-57459F18C65C}" srcOrd="0" destOrd="0" parTransId="{00389208-46D2-4FCA-9697-C8BE9DED8D92}" sibTransId="{813DB75A-A037-4F6F-B64E-538EEA8A0C1B}"/>
    <dgm:cxn modelId="{CDDF55AB-6066-4DAD-8495-28DECA496E42}" type="presOf" srcId="{A7316815-B1C1-4355-8D38-57459F18C65C}" destId="{6E0A70E3-DC73-404E-9682-F1C27F5CC31A}" srcOrd="0" destOrd="0" presId="urn:microsoft.com/office/officeart/2011/layout/TabList"/>
    <dgm:cxn modelId="{6CC75BAD-E0D9-4D02-B7AA-C8EA11D39633}" type="presOf" srcId="{EECF6380-C247-4818-99E7-C02389A0A0E1}" destId="{7FD05A02-4AD1-454E-8F4F-36AAF6EC8B24}" srcOrd="0" destOrd="0" presId="urn:microsoft.com/office/officeart/2011/layout/TabList"/>
    <dgm:cxn modelId="{4F2E5AB5-C253-4840-A35B-40C565C9459D}" type="presOf" srcId="{4412C73F-FEC7-45B6-9D17-A2006AA106AB}" destId="{0BF86547-0C10-4340-8D0B-152AD023BB08}" srcOrd="0" destOrd="0" presId="urn:microsoft.com/office/officeart/2011/layout/TabList"/>
    <dgm:cxn modelId="{6D6093E5-5E82-4405-B9F9-F1A28A7C5C5F}" type="presOf" srcId="{9A1F205A-8F69-4D53-A4C3-3C5903C808BC}" destId="{B801E584-0146-4E49-9C50-52C16C76EC78}" srcOrd="0" destOrd="0" presId="urn:microsoft.com/office/officeart/2011/layout/TabList"/>
    <dgm:cxn modelId="{C5BBCCFA-E131-421A-B552-89F6C5F79BB8}" srcId="{4C936F2C-56B6-47AB-9E23-4F3E342C762E}" destId="{9A1F205A-8F69-4D53-A4C3-3C5903C808BC}" srcOrd="2" destOrd="0" parTransId="{2C8E19A4-7DBE-4D84-9002-E8393068306C}" sibTransId="{151081AA-2DD7-44D8-8E06-906B473C9EDA}"/>
    <dgm:cxn modelId="{D321DF1C-4442-411B-906E-3FAA10BE25EC}" type="presParOf" srcId="{2F9DD73C-6A5C-465E-B61C-2E71CDEF66ED}" destId="{792D6DB9-EC13-48CB-9C1F-06707270DAB5}" srcOrd="0" destOrd="0" presId="urn:microsoft.com/office/officeart/2011/layout/TabList"/>
    <dgm:cxn modelId="{6C5C2576-A82B-41EF-A6BC-863FB846F57A}" type="presParOf" srcId="{792D6DB9-EC13-48CB-9C1F-06707270DAB5}" destId="{4BCE2791-3FC6-4DC4-B033-9D871DA98B0B}" srcOrd="0" destOrd="0" presId="urn:microsoft.com/office/officeart/2011/layout/TabList"/>
    <dgm:cxn modelId="{47BB39EA-01C3-469F-9901-B49E7122A794}" type="presParOf" srcId="{792D6DB9-EC13-48CB-9C1F-06707270DAB5}" destId="{6E0A70E3-DC73-404E-9682-F1C27F5CC31A}" srcOrd="1" destOrd="0" presId="urn:microsoft.com/office/officeart/2011/layout/TabList"/>
    <dgm:cxn modelId="{4CC3C108-A177-4AC4-B036-37D85E8199D9}" type="presParOf" srcId="{792D6DB9-EC13-48CB-9C1F-06707270DAB5}" destId="{4E9E1E43-1DC7-44F0-8F4B-BF3C1ED1F27E}" srcOrd="2" destOrd="0" presId="urn:microsoft.com/office/officeart/2011/layout/TabList"/>
    <dgm:cxn modelId="{61884111-047E-462E-9097-B49471A42B49}" type="presParOf" srcId="{2F9DD73C-6A5C-465E-B61C-2E71CDEF66ED}" destId="{68332DA3-723C-444C-8DD5-892BE78CF5AF}" srcOrd="1" destOrd="0" presId="urn:microsoft.com/office/officeart/2011/layout/TabList"/>
    <dgm:cxn modelId="{A5A736F7-48BD-4FA0-BBD8-4814E1425911}" type="presParOf" srcId="{2F9DD73C-6A5C-465E-B61C-2E71CDEF66ED}" destId="{2EF63902-50E8-4691-8280-103C35C16DEF}" srcOrd="2" destOrd="0" presId="urn:microsoft.com/office/officeart/2011/layout/TabList"/>
    <dgm:cxn modelId="{46C37061-3D1E-441B-B31E-3876F130879B}" type="presParOf" srcId="{2EF63902-50E8-4691-8280-103C35C16DEF}" destId="{0825A422-73C3-4BF8-ADE4-329F09238188}" srcOrd="0" destOrd="0" presId="urn:microsoft.com/office/officeart/2011/layout/TabList"/>
    <dgm:cxn modelId="{DF560609-3BFD-4ABC-AF0D-634D1ED2CD5E}" type="presParOf" srcId="{2EF63902-50E8-4691-8280-103C35C16DEF}" destId="{7FD05A02-4AD1-454E-8F4F-36AAF6EC8B24}" srcOrd="1" destOrd="0" presId="urn:microsoft.com/office/officeart/2011/layout/TabList"/>
    <dgm:cxn modelId="{E7268DEF-8E58-43B6-A521-DAB818B30D20}" type="presParOf" srcId="{2EF63902-50E8-4691-8280-103C35C16DEF}" destId="{65DEC439-40E3-4015-A7B5-29189220B290}" srcOrd="2" destOrd="0" presId="urn:microsoft.com/office/officeart/2011/layout/TabList"/>
    <dgm:cxn modelId="{33AB5A02-61F5-4D80-8E13-0FD3BA85CE9D}" type="presParOf" srcId="{2F9DD73C-6A5C-465E-B61C-2E71CDEF66ED}" destId="{B7FBDF05-BD2F-43AF-8263-8489F1D652DF}" srcOrd="3" destOrd="0" presId="urn:microsoft.com/office/officeart/2011/layout/TabList"/>
    <dgm:cxn modelId="{23EFB4E3-8039-4468-945C-CCE8894773E3}" type="presParOf" srcId="{2F9DD73C-6A5C-465E-B61C-2E71CDEF66ED}" destId="{94CDA41A-E449-4A2A-9826-2B6541B4774E}" srcOrd="4" destOrd="0" presId="urn:microsoft.com/office/officeart/2011/layout/TabList"/>
    <dgm:cxn modelId="{ED27CFE4-843E-4A39-AE97-870D762EC617}" type="presParOf" srcId="{94CDA41A-E449-4A2A-9826-2B6541B4774E}" destId="{85A16474-90D0-4D77-A3CE-F0E40B6394A7}" srcOrd="0" destOrd="0" presId="urn:microsoft.com/office/officeart/2011/layout/TabList"/>
    <dgm:cxn modelId="{B2B058E4-BEF6-4EBD-9E64-D7D2AEF8FD13}" type="presParOf" srcId="{94CDA41A-E449-4A2A-9826-2B6541B4774E}" destId="{B801E584-0146-4E49-9C50-52C16C76EC78}" srcOrd="1" destOrd="0" presId="urn:microsoft.com/office/officeart/2011/layout/TabList"/>
    <dgm:cxn modelId="{38CF6B47-3318-4D34-B41E-9A0953265CF2}" type="presParOf" srcId="{94CDA41A-E449-4A2A-9826-2B6541B4774E}" destId="{DA16BAAD-76B3-4E4A-9126-8389A7CA3C06}" srcOrd="2" destOrd="0" presId="urn:microsoft.com/office/officeart/2011/layout/TabList"/>
    <dgm:cxn modelId="{A06520BC-CE76-4058-AFDC-93C5CA17F40B}" type="presParOf" srcId="{2F9DD73C-6A5C-465E-B61C-2E71CDEF66ED}" destId="{1A9B62B5-0284-4F7A-A1E2-E7059D009621}" srcOrd="5" destOrd="0" presId="urn:microsoft.com/office/officeart/2011/layout/TabList"/>
    <dgm:cxn modelId="{57F7FD20-9062-424D-8376-372F95BEC069}" type="presParOf" srcId="{2F9DD73C-6A5C-465E-B61C-2E71CDEF66ED}" destId="{289C2093-A996-4D62-8A4B-830474B1B44D}" srcOrd="6" destOrd="0" presId="urn:microsoft.com/office/officeart/2011/layout/TabList"/>
    <dgm:cxn modelId="{ED9091F1-B1CC-41BE-A14B-F93AB0C6215D}" type="presParOf" srcId="{289C2093-A996-4D62-8A4B-830474B1B44D}" destId="{AF890E61-7141-4BF9-82E1-04AF927EF4CE}" srcOrd="0" destOrd="0" presId="urn:microsoft.com/office/officeart/2011/layout/TabList"/>
    <dgm:cxn modelId="{D05F1FA0-2A34-46AF-A1C4-F8CD923465F9}" type="presParOf" srcId="{289C2093-A996-4D62-8A4B-830474B1B44D}" destId="{0BF86547-0C10-4340-8D0B-152AD023BB08}" srcOrd="1" destOrd="0" presId="urn:microsoft.com/office/officeart/2011/layout/TabList"/>
    <dgm:cxn modelId="{B6FDEA2A-4E9A-44D3-9D22-CF187DB4BEDE}" type="presParOf" srcId="{289C2093-A996-4D62-8A4B-830474B1B44D}" destId="{2847BB90-FF8C-4951-AE42-ABE5155E8296}"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936F2C-56B6-47AB-9E23-4F3E342C762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t-EE"/>
        </a:p>
      </dgm:t>
    </dgm:pt>
    <dgm:pt modelId="{A7316815-B1C1-4355-8D38-57459F18C65C}">
      <dgm:prSet phldrT="[Text]"/>
      <dgm:spPr/>
      <dgm:t>
        <a:bodyPr/>
        <a:lstStyle/>
        <a:p>
          <a:r>
            <a:rPr lang="et-EE"/>
            <a:t>Underwater Currents </a:t>
          </a:r>
          <a:endParaRPr lang="et-EE" dirty="0"/>
        </a:p>
      </dgm:t>
    </dgm:pt>
    <dgm:pt modelId="{00389208-46D2-4FCA-9697-C8BE9DED8D92}" type="parTrans" cxnId="{F00E1C8D-C21C-4E99-BB77-CB2D98636E4D}">
      <dgm:prSet/>
      <dgm:spPr/>
      <dgm:t>
        <a:bodyPr/>
        <a:lstStyle/>
        <a:p>
          <a:endParaRPr lang="et-EE"/>
        </a:p>
      </dgm:t>
    </dgm:pt>
    <dgm:pt modelId="{813DB75A-A037-4F6F-B64E-538EEA8A0C1B}" type="sibTrans" cxnId="{F00E1C8D-C21C-4E99-BB77-CB2D98636E4D}">
      <dgm:prSet/>
      <dgm:spPr/>
      <dgm:t>
        <a:bodyPr/>
        <a:lstStyle/>
        <a:p>
          <a:endParaRPr lang="et-EE"/>
        </a:p>
      </dgm:t>
    </dgm:pt>
    <dgm:pt modelId="{6B53EEF5-4968-4EEA-97F1-17116B5A8584}">
      <dgm:prSet/>
      <dgm:spPr/>
      <dgm:t>
        <a:bodyPr/>
        <a:lstStyle/>
        <a:p>
          <a:r>
            <a:rPr lang="et-EE" dirty="0" err="1"/>
            <a:t>Turbines</a:t>
          </a:r>
          <a:r>
            <a:rPr lang="et-EE" dirty="0"/>
            <a:t> </a:t>
          </a:r>
          <a:r>
            <a:rPr lang="et-EE" dirty="0" err="1"/>
            <a:t>or</a:t>
          </a:r>
          <a:r>
            <a:rPr lang="et-EE" dirty="0"/>
            <a:t> </a:t>
          </a:r>
          <a:r>
            <a:rPr lang="et-EE" dirty="0" err="1"/>
            <a:t>underwater</a:t>
          </a:r>
          <a:r>
            <a:rPr lang="et-EE" dirty="0"/>
            <a:t> </a:t>
          </a:r>
          <a:r>
            <a:rPr lang="et-EE" dirty="0" err="1"/>
            <a:t>kites</a:t>
          </a:r>
          <a:r>
            <a:rPr lang="et-EE" dirty="0"/>
            <a:t> </a:t>
          </a:r>
          <a:r>
            <a:rPr lang="et-EE" dirty="0" err="1"/>
            <a:t>capture</a:t>
          </a:r>
          <a:r>
            <a:rPr lang="et-EE" dirty="0"/>
            <a:t> </a:t>
          </a:r>
          <a:r>
            <a:rPr lang="et-EE" dirty="0" err="1"/>
            <a:t>the</a:t>
          </a:r>
          <a:r>
            <a:rPr lang="et-EE" dirty="0"/>
            <a:t> </a:t>
          </a:r>
          <a:r>
            <a:rPr lang="et-EE" dirty="0" err="1"/>
            <a:t>kinetic</a:t>
          </a:r>
          <a:r>
            <a:rPr lang="et-EE" dirty="0"/>
            <a:t> energy of </a:t>
          </a:r>
          <a:r>
            <a:rPr lang="et-EE" dirty="0" err="1"/>
            <a:t>ocean</a:t>
          </a:r>
          <a:r>
            <a:rPr lang="et-EE" dirty="0"/>
            <a:t> </a:t>
          </a:r>
          <a:r>
            <a:rPr lang="et-EE" dirty="0" err="1"/>
            <a:t>currents</a:t>
          </a:r>
          <a:r>
            <a:rPr lang="et-EE" dirty="0"/>
            <a:t> </a:t>
          </a:r>
          <a:r>
            <a:rPr lang="et-EE" dirty="0" err="1"/>
            <a:t>to</a:t>
          </a:r>
          <a:r>
            <a:rPr lang="et-EE" dirty="0"/>
            <a:t> 	</a:t>
          </a:r>
          <a:r>
            <a:rPr lang="et-EE" dirty="0" err="1"/>
            <a:t>produce</a:t>
          </a:r>
          <a:r>
            <a:rPr lang="et-EE" dirty="0"/>
            <a:t> </a:t>
          </a:r>
          <a:r>
            <a:rPr lang="et-EE" dirty="0" err="1"/>
            <a:t>electricity</a:t>
          </a:r>
          <a:r>
            <a:rPr lang="et-EE" dirty="0"/>
            <a:t>.</a:t>
          </a:r>
        </a:p>
      </dgm:t>
    </dgm:pt>
    <dgm:pt modelId="{5776EFDA-426E-4F25-A9B8-AF75142F67A2}" type="parTrans" cxnId="{E208F55F-9963-48A7-9939-D7F710316619}">
      <dgm:prSet/>
      <dgm:spPr/>
      <dgm:t>
        <a:bodyPr/>
        <a:lstStyle/>
        <a:p>
          <a:endParaRPr lang="et-EE"/>
        </a:p>
      </dgm:t>
    </dgm:pt>
    <dgm:pt modelId="{7F99E045-9879-444B-87EB-CFB87D15916C}" type="sibTrans" cxnId="{E208F55F-9963-48A7-9939-D7F710316619}">
      <dgm:prSet/>
      <dgm:spPr/>
      <dgm:t>
        <a:bodyPr/>
        <a:lstStyle/>
        <a:p>
          <a:endParaRPr lang="et-EE"/>
        </a:p>
      </dgm:t>
    </dgm:pt>
    <dgm:pt modelId="{C8FE65E0-9368-475B-A15E-54632B2B092B}">
      <dgm:prSet/>
      <dgm:spPr/>
      <dgm:t>
        <a:bodyPr/>
        <a:lstStyle/>
        <a:p>
          <a:r>
            <a:rPr lang="et-EE"/>
            <a:t>Osmotic Power (Pressure retarded osmosis) </a:t>
          </a:r>
          <a:endParaRPr lang="et-EE" dirty="0"/>
        </a:p>
      </dgm:t>
    </dgm:pt>
    <dgm:pt modelId="{012428F9-DA4B-4FAA-9534-09E055B6049E}" type="parTrans" cxnId="{FF41415C-056A-4B83-81BF-0C847172807B}">
      <dgm:prSet/>
      <dgm:spPr/>
      <dgm:t>
        <a:bodyPr/>
        <a:lstStyle/>
        <a:p>
          <a:endParaRPr lang="et-EE"/>
        </a:p>
      </dgm:t>
    </dgm:pt>
    <dgm:pt modelId="{E933D2C8-D374-460F-B434-2DEED7FBE668}" type="sibTrans" cxnId="{FF41415C-056A-4B83-81BF-0C847172807B}">
      <dgm:prSet/>
      <dgm:spPr/>
      <dgm:t>
        <a:bodyPr/>
        <a:lstStyle/>
        <a:p>
          <a:endParaRPr lang="et-EE"/>
        </a:p>
      </dgm:t>
    </dgm:pt>
    <dgm:pt modelId="{F5AA947F-8708-4004-AA1A-43D049D4A0C8}">
      <dgm:prSet/>
      <dgm:spPr/>
      <dgm:t>
        <a:bodyPr/>
        <a:lstStyle/>
        <a:p>
          <a:r>
            <a:rPr lang="et-EE" dirty="0" err="1"/>
            <a:t>It</a:t>
          </a:r>
          <a:r>
            <a:rPr lang="et-EE" dirty="0"/>
            <a:t> </a:t>
          </a:r>
          <a:r>
            <a:rPr lang="et-EE" dirty="0" err="1"/>
            <a:t>generates</a:t>
          </a:r>
          <a:r>
            <a:rPr lang="et-EE" dirty="0"/>
            <a:t> </a:t>
          </a:r>
          <a:r>
            <a:rPr lang="et-EE" dirty="0" err="1"/>
            <a:t>electricity</a:t>
          </a:r>
          <a:r>
            <a:rPr lang="et-EE" dirty="0"/>
            <a:t> by </a:t>
          </a:r>
          <a:r>
            <a:rPr lang="et-EE" dirty="0" err="1"/>
            <a:t>utilizing</a:t>
          </a:r>
          <a:r>
            <a:rPr lang="et-EE" dirty="0"/>
            <a:t> </a:t>
          </a:r>
          <a:r>
            <a:rPr lang="et-EE" dirty="0" err="1"/>
            <a:t>the</a:t>
          </a:r>
          <a:r>
            <a:rPr lang="et-EE" dirty="0"/>
            <a:t> </a:t>
          </a:r>
          <a:r>
            <a:rPr lang="et-EE" dirty="0" err="1"/>
            <a:t>pressure</a:t>
          </a:r>
          <a:r>
            <a:rPr lang="et-EE" dirty="0"/>
            <a:t> </a:t>
          </a:r>
          <a:r>
            <a:rPr lang="et-EE" dirty="0" err="1"/>
            <a:t>difference</a:t>
          </a:r>
          <a:r>
            <a:rPr lang="et-EE" dirty="0"/>
            <a:t> </a:t>
          </a:r>
          <a:r>
            <a:rPr lang="et-EE" dirty="0" err="1"/>
            <a:t>created</a:t>
          </a:r>
          <a:r>
            <a:rPr lang="et-EE" dirty="0"/>
            <a:t> </a:t>
          </a:r>
          <a:r>
            <a:rPr lang="et-EE" dirty="0" err="1"/>
            <a:t>when</a:t>
          </a:r>
          <a:r>
            <a:rPr lang="et-EE" dirty="0"/>
            <a:t> </a:t>
          </a:r>
          <a:r>
            <a:rPr lang="et-EE" dirty="0" err="1"/>
            <a:t>freshwater</a:t>
          </a:r>
          <a:r>
            <a:rPr lang="et-EE" dirty="0"/>
            <a:t> and </a:t>
          </a:r>
          <a:r>
            <a:rPr lang="et-EE" dirty="0" err="1"/>
            <a:t>seawater</a:t>
          </a:r>
          <a:r>
            <a:rPr lang="et-EE" dirty="0"/>
            <a:t> are </a:t>
          </a:r>
          <a:r>
            <a:rPr lang="et-EE" dirty="0" err="1"/>
            <a:t>brought</a:t>
          </a:r>
          <a:r>
            <a:rPr lang="et-EE" dirty="0"/>
            <a:t> </a:t>
          </a:r>
          <a:r>
            <a:rPr lang="et-EE" dirty="0" err="1"/>
            <a:t>together</a:t>
          </a:r>
          <a:r>
            <a:rPr lang="et-EE" dirty="0"/>
            <a:t> </a:t>
          </a:r>
          <a:r>
            <a:rPr lang="et-EE" dirty="0" err="1"/>
            <a:t>through</a:t>
          </a:r>
          <a:r>
            <a:rPr lang="et-EE" dirty="0"/>
            <a:t> a semi-</a:t>
          </a:r>
          <a:r>
            <a:rPr lang="et-EE" dirty="0" err="1"/>
            <a:t>permeable</a:t>
          </a:r>
          <a:r>
            <a:rPr lang="et-EE" dirty="0"/>
            <a:t> </a:t>
          </a:r>
          <a:r>
            <a:rPr lang="et-EE" dirty="0" err="1"/>
            <a:t>membrane</a:t>
          </a:r>
          <a:r>
            <a:rPr lang="et-EE" dirty="0"/>
            <a:t>.</a:t>
          </a:r>
        </a:p>
      </dgm:t>
    </dgm:pt>
    <dgm:pt modelId="{C5C728C2-4C4F-4712-9EC4-E97CFAE97E81}" type="parTrans" cxnId="{368A0A02-52A2-4CD3-9434-D038621C447C}">
      <dgm:prSet/>
      <dgm:spPr/>
      <dgm:t>
        <a:bodyPr/>
        <a:lstStyle/>
        <a:p>
          <a:endParaRPr lang="et-EE"/>
        </a:p>
      </dgm:t>
    </dgm:pt>
    <dgm:pt modelId="{8B519795-C80B-4C96-B952-E34E04004970}" type="sibTrans" cxnId="{368A0A02-52A2-4CD3-9434-D038621C447C}">
      <dgm:prSet/>
      <dgm:spPr/>
      <dgm:t>
        <a:bodyPr/>
        <a:lstStyle/>
        <a:p>
          <a:endParaRPr lang="et-EE"/>
        </a:p>
      </dgm:t>
    </dgm:pt>
    <dgm:pt modelId="{94C146D0-6F9A-4980-B145-1205500737FA}">
      <dgm:prSet/>
      <dgm:spPr/>
      <dgm:t>
        <a:bodyPr/>
        <a:lstStyle/>
        <a:p>
          <a:r>
            <a:rPr lang="et-EE"/>
            <a:t>Floating Solar Farms </a:t>
          </a:r>
          <a:endParaRPr lang="et-EE" dirty="0"/>
        </a:p>
      </dgm:t>
    </dgm:pt>
    <dgm:pt modelId="{9650A03B-1FFA-4DBA-9771-934BDA710682}" type="parTrans" cxnId="{17EAE7C8-47D7-40A2-A9AE-22A6B1B6A1E4}">
      <dgm:prSet/>
      <dgm:spPr/>
      <dgm:t>
        <a:bodyPr/>
        <a:lstStyle/>
        <a:p>
          <a:endParaRPr lang="et-EE"/>
        </a:p>
      </dgm:t>
    </dgm:pt>
    <dgm:pt modelId="{FDD6DE32-D998-4A60-BCBE-78186C32DA95}" type="sibTrans" cxnId="{17EAE7C8-47D7-40A2-A9AE-22A6B1B6A1E4}">
      <dgm:prSet/>
      <dgm:spPr/>
      <dgm:t>
        <a:bodyPr/>
        <a:lstStyle/>
        <a:p>
          <a:endParaRPr lang="et-EE"/>
        </a:p>
      </dgm:t>
    </dgm:pt>
    <dgm:pt modelId="{397336F3-FFD9-4F73-9D0A-7E256326E58B}">
      <dgm:prSet/>
      <dgm:spPr/>
      <dgm:t>
        <a:bodyPr/>
        <a:lstStyle/>
        <a:p>
          <a:r>
            <a:rPr lang="et-EE" dirty="0" err="1"/>
            <a:t>Solar</a:t>
          </a:r>
          <a:r>
            <a:rPr lang="et-EE" dirty="0"/>
            <a:t> </a:t>
          </a:r>
          <a:r>
            <a:rPr lang="et-EE" dirty="0" err="1"/>
            <a:t>panels</a:t>
          </a:r>
          <a:r>
            <a:rPr lang="et-EE" dirty="0"/>
            <a:t> </a:t>
          </a:r>
          <a:r>
            <a:rPr lang="et-EE" dirty="0" err="1"/>
            <a:t>mounted</a:t>
          </a:r>
          <a:r>
            <a:rPr lang="et-EE" dirty="0"/>
            <a:t> on </a:t>
          </a:r>
          <a:r>
            <a:rPr lang="et-EE" dirty="0" err="1"/>
            <a:t>floating</a:t>
          </a:r>
          <a:r>
            <a:rPr lang="et-EE" dirty="0"/>
            <a:t> </a:t>
          </a:r>
          <a:r>
            <a:rPr lang="et-EE" dirty="0" err="1"/>
            <a:t>platforms</a:t>
          </a:r>
          <a:r>
            <a:rPr lang="et-EE" dirty="0"/>
            <a:t> on </a:t>
          </a:r>
          <a:r>
            <a:rPr lang="et-EE" dirty="0" err="1"/>
            <a:t>the</a:t>
          </a:r>
          <a:r>
            <a:rPr lang="et-EE" dirty="0"/>
            <a:t> </a:t>
          </a:r>
          <a:r>
            <a:rPr lang="et-EE" dirty="0" err="1"/>
            <a:t>sea's</a:t>
          </a:r>
          <a:r>
            <a:rPr lang="et-EE" dirty="0"/>
            <a:t> </a:t>
          </a:r>
          <a:r>
            <a:rPr lang="et-EE" dirty="0" err="1"/>
            <a:t>surface</a:t>
          </a:r>
          <a:r>
            <a:rPr lang="et-EE" dirty="0"/>
            <a:t> </a:t>
          </a:r>
          <a:r>
            <a:rPr lang="et-EE" dirty="0" err="1"/>
            <a:t>generate</a:t>
          </a:r>
          <a:r>
            <a:rPr lang="et-EE" dirty="0"/>
            <a:t> </a:t>
          </a:r>
          <a:r>
            <a:rPr lang="et-EE" dirty="0" err="1"/>
            <a:t>electricity</a:t>
          </a:r>
          <a:r>
            <a:rPr lang="et-EE" dirty="0"/>
            <a:t> </a:t>
          </a:r>
          <a:r>
            <a:rPr lang="et-EE" dirty="0" err="1"/>
            <a:t>using</a:t>
          </a:r>
          <a:r>
            <a:rPr lang="et-EE" dirty="0"/>
            <a:t> </a:t>
          </a:r>
          <a:r>
            <a:rPr lang="et-EE" dirty="0" err="1"/>
            <a:t>sunlight</a:t>
          </a:r>
          <a:r>
            <a:rPr lang="et-EE" dirty="0"/>
            <a:t>.</a:t>
          </a:r>
        </a:p>
      </dgm:t>
    </dgm:pt>
    <dgm:pt modelId="{90099A41-C62C-4659-938C-A44FAC6377BA}" type="parTrans" cxnId="{969D44B9-AC29-48DC-8804-92DF28EB954A}">
      <dgm:prSet/>
      <dgm:spPr/>
      <dgm:t>
        <a:bodyPr/>
        <a:lstStyle/>
        <a:p>
          <a:endParaRPr lang="et-EE"/>
        </a:p>
      </dgm:t>
    </dgm:pt>
    <dgm:pt modelId="{009F3D55-C714-4A17-B387-1CDE4E3C3739}" type="sibTrans" cxnId="{969D44B9-AC29-48DC-8804-92DF28EB954A}">
      <dgm:prSet/>
      <dgm:spPr/>
      <dgm:t>
        <a:bodyPr/>
        <a:lstStyle/>
        <a:p>
          <a:endParaRPr lang="et-EE"/>
        </a:p>
      </dgm:t>
    </dgm:pt>
    <dgm:pt modelId="{FC7CD803-775A-4591-929B-46F6030E3382}">
      <dgm:prSet/>
      <dgm:spPr/>
      <dgm:t>
        <a:bodyPr/>
        <a:lstStyle/>
        <a:p>
          <a:r>
            <a:rPr lang="et-EE"/>
            <a:t>Algae Biofuels </a:t>
          </a:r>
          <a:endParaRPr lang="et-EE" dirty="0"/>
        </a:p>
      </dgm:t>
    </dgm:pt>
    <dgm:pt modelId="{2ED6E8D1-A157-4C6B-A54E-2D2640D8B44D}" type="parTrans" cxnId="{B64A4581-3D4E-407D-86D3-78C45BB506B6}">
      <dgm:prSet/>
      <dgm:spPr/>
      <dgm:t>
        <a:bodyPr/>
        <a:lstStyle/>
        <a:p>
          <a:endParaRPr lang="et-EE"/>
        </a:p>
      </dgm:t>
    </dgm:pt>
    <dgm:pt modelId="{AD6F4A24-2455-407C-91A2-9217DCF30DCC}" type="sibTrans" cxnId="{B64A4581-3D4E-407D-86D3-78C45BB506B6}">
      <dgm:prSet/>
      <dgm:spPr/>
      <dgm:t>
        <a:bodyPr/>
        <a:lstStyle/>
        <a:p>
          <a:endParaRPr lang="et-EE"/>
        </a:p>
      </dgm:t>
    </dgm:pt>
    <dgm:pt modelId="{E9438F03-8C9B-455E-B8AA-D8192CFE3783}">
      <dgm:prSet/>
      <dgm:spPr/>
      <dgm:t>
        <a:bodyPr/>
        <a:lstStyle/>
        <a:p>
          <a:r>
            <a:rPr lang="et-EE" dirty="0" err="1"/>
            <a:t>Algae</a:t>
          </a:r>
          <a:r>
            <a:rPr lang="et-EE" dirty="0"/>
            <a:t> </a:t>
          </a:r>
          <a:r>
            <a:rPr lang="et-EE" dirty="0" err="1"/>
            <a:t>can</a:t>
          </a:r>
          <a:r>
            <a:rPr lang="et-EE" dirty="0"/>
            <a:t> </a:t>
          </a:r>
          <a:r>
            <a:rPr lang="et-EE" dirty="0" err="1"/>
            <a:t>be</a:t>
          </a:r>
          <a:r>
            <a:rPr lang="et-EE" dirty="0"/>
            <a:t> </a:t>
          </a:r>
          <a:r>
            <a:rPr lang="et-EE" dirty="0" err="1"/>
            <a:t>grown</a:t>
          </a:r>
          <a:r>
            <a:rPr lang="et-EE" dirty="0"/>
            <a:t> in </a:t>
          </a:r>
          <a:r>
            <a:rPr lang="et-EE" dirty="0" err="1"/>
            <a:t>the</a:t>
          </a:r>
          <a:r>
            <a:rPr lang="et-EE" dirty="0"/>
            <a:t> </a:t>
          </a:r>
          <a:r>
            <a:rPr lang="et-EE" dirty="0" err="1"/>
            <a:t>ocean</a:t>
          </a:r>
          <a:r>
            <a:rPr lang="et-EE" dirty="0"/>
            <a:t> and </a:t>
          </a:r>
          <a:r>
            <a:rPr lang="et-EE" dirty="0" err="1"/>
            <a:t>converted</a:t>
          </a:r>
          <a:r>
            <a:rPr lang="et-EE" dirty="0"/>
            <a:t> </a:t>
          </a:r>
          <a:r>
            <a:rPr lang="et-EE" dirty="0" err="1"/>
            <a:t>into</a:t>
          </a:r>
          <a:r>
            <a:rPr lang="et-EE" dirty="0"/>
            <a:t> </a:t>
          </a:r>
          <a:r>
            <a:rPr lang="et-EE" dirty="0" err="1"/>
            <a:t>biofuels</a:t>
          </a:r>
          <a:r>
            <a:rPr lang="et-EE" dirty="0"/>
            <a:t> </a:t>
          </a:r>
          <a:r>
            <a:rPr lang="et-EE" dirty="0" err="1"/>
            <a:t>that</a:t>
          </a:r>
          <a:r>
            <a:rPr lang="et-EE" dirty="0"/>
            <a:t> are </a:t>
          </a:r>
          <a:r>
            <a:rPr lang="et-EE" dirty="0" err="1"/>
            <a:t>used</a:t>
          </a:r>
          <a:r>
            <a:rPr lang="et-EE" dirty="0"/>
            <a:t> </a:t>
          </a:r>
          <a:r>
            <a:rPr lang="et-EE" dirty="0" err="1"/>
            <a:t>to</a:t>
          </a:r>
          <a:r>
            <a:rPr lang="et-EE" dirty="0"/>
            <a:t> </a:t>
          </a:r>
          <a:r>
            <a:rPr lang="et-EE" dirty="0" err="1"/>
            <a:t>produce</a:t>
          </a:r>
          <a:r>
            <a:rPr lang="et-EE" dirty="0"/>
            <a:t> </a:t>
          </a:r>
          <a:r>
            <a:rPr lang="et-EE" dirty="0" err="1"/>
            <a:t>electricity</a:t>
          </a:r>
          <a:r>
            <a:rPr lang="et-EE" dirty="0"/>
            <a:t>.</a:t>
          </a:r>
        </a:p>
      </dgm:t>
    </dgm:pt>
    <dgm:pt modelId="{95F11667-25E8-47CF-968C-9A2DFCD54753}" type="parTrans" cxnId="{A165223B-8273-4544-8DC7-014F93BAF2B3}">
      <dgm:prSet/>
      <dgm:spPr/>
      <dgm:t>
        <a:bodyPr/>
        <a:lstStyle/>
        <a:p>
          <a:endParaRPr lang="et-EE"/>
        </a:p>
      </dgm:t>
    </dgm:pt>
    <dgm:pt modelId="{B26B5B44-C925-4857-AD75-E1E9FA60B809}" type="sibTrans" cxnId="{A165223B-8273-4544-8DC7-014F93BAF2B3}">
      <dgm:prSet/>
      <dgm:spPr/>
      <dgm:t>
        <a:bodyPr/>
        <a:lstStyle/>
        <a:p>
          <a:endParaRPr lang="et-EE"/>
        </a:p>
      </dgm:t>
    </dgm:pt>
    <dgm:pt modelId="{2F9DD73C-6A5C-465E-B61C-2E71CDEF66ED}" type="pres">
      <dgm:prSet presAssocID="{4C936F2C-56B6-47AB-9E23-4F3E342C762E}" presName="Name0" presStyleCnt="0">
        <dgm:presLayoutVars>
          <dgm:chMax/>
          <dgm:chPref val="3"/>
          <dgm:dir/>
          <dgm:animOne val="branch"/>
          <dgm:animLvl val="lvl"/>
        </dgm:presLayoutVars>
      </dgm:prSet>
      <dgm:spPr/>
    </dgm:pt>
    <dgm:pt modelId="{792D6DB9-EC13-48CB-9C1F-06707270DAB5}" type="pres">
      <dgm:prSet presAssocID="{A7316815-B1C1-4355-8D38-57459F18C65C}" presName="composite" presStyleCnt="0"/>
      <dgm:spPr/>
    </dgm:pt>
    <dgm:pt modelId="{4BCE2791-3FC6-4DC4-B033-9D871DA98B0B}" type="pres">
      <dgm:prSet presAssocID="{A7316815-B1C1-4355-8D38-57459F18C65C}" presName="FirstChild" presStyleLbl="revTx" presStyleIdx="0" presStyleCnt="4">
        <dgm:presLayoutVars>
          <dgm:chMax val="0"/>
          <dgm:chPref val="0"/>
          <dgm:bulletEnabled val="1"/>
        </dgm:presLayoutVars>
      </dgm:prSet>
      <dgm:spPr/>
    </dgm:pt>
    <dgm:pt modelId="{6E0A70E3-DC73-404E-9682-F1C27F5CC31A}" type="pres">
      <dgm:prSet presAssocID="{A7316815-B1C1-4355-8D38-57459F18C65C}" presName="Parent" presStyleLbl="alignNode1" presStyleIdx="0" presStyleCnt="4">
        <dgm:presLayoutVars>
          <dgm:chMax val="3"/>
          <dgm:chPref val="3"/>
          <dgm:bulletEnabled val="1"/>
        </dgm:presLayoutVars>
      </dgm:prSet>
      <dgm:spPr/>
    </dgm:pt>
    <dgm:pt modelId="{4E9E1E43-1DC7-44F0-8F4B-BF3C1ED1F27E}" type="pres">
      <dgm:prSet presAssocID="{A7316815-B1C1-4355-8D38-57459F18C65C}" presName="Accent" presStyleLbl="parChTrans1D1" presStyleIdx="0" presStyleCnt="4"/>
      <dgm:spPr/>
    </dgm:pt>
    <dgm:pt modelId="{68332DA3-723C-444C-8DD5-892BE78CF5AF}" type="pres">
      <dgm:prSet presAssocID="{813DB75A-A037-4F6F-B64E-538EEA8A0C1B}" presName="sibTrans" presStyleCnt="0"/>
      <dgm:spPr/>
    </dgm:pt>
    <dgm:pt modelId="{2397BC54-D2CE-4CC2-9B1A-82C46A249F5F}" type="pres">
      <dgm:prSet presAssocID="{C8FE65E0-9368-475B-A15E-54632B2B092B}" presName="composite" presStyleCnt="0"/>
      <dgm:spPr/>
    </dgm:pt>
    <dgm:pt modelId="{0E79A10B-E0A6-47F3-AEC0-E374FB143154}" type="pres">
      <dgm:prSet presAssocID="{C8FE65E0-9368-475B-A15E-54632B2B092B}" presName="FirstChild" presStyleLbl="revTx" presStyleIdx="1" presStyleCnt="4">
        <dgm:presLayoutVars>
          <dgm:chMax val="0"/>
          <dgm:chPref val="0"/>
          <dgm:bulletEnabled val="1"/>
        </dgm:presLayoutVars>
      </dgm:prSet>
      <dgm:spPr/>
    </dgm:pt>
    <dgm:pt modelId="{4B66418B-87A5-4DF6-9378-79FA190B2FE2}" type="pres">
      <dgm:prSet presAssocID="{C8FE65E0-9368-475B-A15E-54632B2B092B}" presName="Parent" presStyleLbl="alignNode1" presStyleIdx="1" presStyleCnt="4">
        <dgm:presLayoutVars>
          <dgm:chMax val="3"/>
          <dgm:chPref val="3"/>
          <dgm:bulletEnabled val="1"/>
        </dgm:presLayoutVars>
      </dgm:prSet>
      <dgm:spPr/>
    </dgm:pt>
    <dgm:pt modelId="{EE86ECEE-C262-4C9C-81C5-050E3AB939C8}" type="pres">
      <dgm:prSet presAssocID="{C8FE65E0-9368-475B-A15E-54632B2B092B}" presName="Accent" presStyleLbl="parChTrans1D1" presStyleIdx="1" presStyleCnt="4"/>
      <dgm:spPr/>
    </dgm:pt>
    <dgm:pt modelId="{DB1D551F-AEDA-4EB9-B8DB-BAFD6FF856D4}" type="pres">
      <dgm:prSet presAssocID="{E933D2C8-D374-460F-B434-2DEED7FBE668}" presName="sibTrans" presStyleCnt="0"/>
      <dgm:spPr/>
    </dgm:pt>
    <dgm:pt modelId="{AC551E16-6E9A-466C-B8DA-51B13A1481F8}" type="pres">
      <dgm:prSet presAssocID="{94C146D0-6F9A-4980-B145-1205500737FA}" presName="composite" presStyleCnt="0"/>
      <dgm:spPr/>
    </dgm:pt>
    <dgm:pt modelId="{F4880EBB-ACEC-495D-AA42-5F5319ABECC8}" type="pres">
      <dgm:prSet presAssocID="{94C146D0-6F9A-4980-B145-1205500737FA}" presName="FirstChild" presStyleLbl="revTx" presStyleIdx="2" presStyleCnt="4">
        <dgm:presLayoutVars>
          <dgm:chMax val="0"/>
          <dgm:chPref val="0"/>
          <dgm:bulletEnabled val="1"/>
        </dgm:presLayoutVars>
      </dgm:prSet>
      <dgm:spPr/>
    </dgm:pt>
    <dgm:pt modelId="{948C78AB-6117-45DD-AD22-CD8C5C99C411}" type="pres">
      <dgm:prSet presAssocID="{94C146D0-6F9A-4980-B145-1205500737FA}" presName="Parent" presStyleLbl="alignNode1" presStyleIdx="2" presStyleCnt="4">
        <dgm:presLayoutVars>
          <dgm:chMax val="3"/>
          <dgm:chPref val="3"/>
          <dgm:bulletEnabled val="1"/>
        </dgm:presLayoutVars>
      </dgm:prSet>
      <dgm:spPr/>
    </dgm:pt>
    <dgm:pt modelId="{FB3537DB-2A6C-48DA-BB0F-785179510C84}" type="pres">
      <dgm:prSet presAssocID="{94C146D0-6F9A-4980-B145-1205500737FA}" presName="Accent" presStyleLbl="parChTrans1D1" presStyleIdx="2" presStyleCnt="4"/>
      <dgm:spPr/>
    </dgm:pt>
    <dgm:pt modelId="{80249C8B-57B9-4857-99EB-B47A2D4F021D}" type="pres">
      <dgm:prSet presAssocID="{FDD6DE32-D998-4A60-BCBE-78186C32DA95}" presName="sibTrans" presStyleCnt="0"/>
      <dgm:spPr/>
    </dgm:pt>
    <dgm:pt modelId="{A108E93D-D38D-4208-B431-38749896ABE8}" type="pres">
      <dgm:prSet presAssocID="{FC7CD803-775A-4591-929B-46F6030E3382}" presName="composite" presStyleCnt="0"/>
      <dgm:spPr/>
    </dgm:pt>
    <dgm:pt modelId="{F09DDCFA-4302-4B69-9D9D-1B40083D43AE}" type="pres">
      <dgm:prSet presAssocID="{FC7CD803-775A-4591-929B-46F6030E3382}" presName="FirstChild" presStyleLbl="revTx" presStyleIdx="3" presStyleCnt="4">
        <dgm:presLayoutVars>
          <dgm:chMax val="0"/>
          <dgm:chPref val="0"/>
          <dgm:bulletEnabled val="1"/>
        </dgm:presLayoutVars>
      </dgm:prSet>
      <dgm:spPr/>
    </dgm:pt>
    <dgm:pt modelId="{B2E38B36-6AEC-473C-B77C-B9A935BF11A6}" type="pres">
      <dgm:prSet presAssocID="{FC7CD803-775A-4591-929B-46F6030E3382}" presName="Parent" presStyleLbl="alignNode1" presStyleIdx="3" presStyleCnt="4">
        <dgm:presLayoutVars>
          <dgm:chMax val="3"/>
          <dgm:chPref val="3"/>
          <dgm:bulletEnabled val="1"/>
        </dgm:presLayoutVars>
      </dgm:prSet>
      <dgm:spPr/>
    </dgm:pt>
    <dgm:pt modelId="{2F8EDA89-4FA5-45E9-B2C5-3EFF0ED60F52}" type="pres">
      <dgm:prSet presAssocID="{FC7CD803-775A-4591-929B-46F6030E3382}" presName="Accent" presStyleLbl="parChTrans1D1" presStyleIdx="3" presStyleCnt="4"/>
      <dgm:spPr/>
    </dgm:pt>
  </dgm:ptLst>
  <dgm:cxnLst>
    <dgm:cxn modelId="{368A0A02-52A2-4CD3-9434-D038621C447C}" srcId="{C8FE65E0-9368-475B-A15E-54632B2B092B}" destId="{F5AA947F-8708-4004-AA1A-43D049D4A0C8}" srcOrd="0" destOrd="0" parTransId="{C5C728C2-4C4F-4712-9EC4-E97CFAE97E81}" sibTransId="{8B519795-C80B-4C96-B952-E34E04004970}"/>
    <dgm:cxn modelId="{A7F9401D-B075-4FE6-AD5C-D37115D5B98F}" type="presOf" srcId="{4C936F2C-56B6-47AB-9E23-4F3E342C762E}" destId="{2F9DD73C-6A5C-465E-B61C-2E71CDEF66ED}" srcOrd="0" destOrd="0" presId="urn:microsoft.com/office/officeart/2011/layout/TabList"/>
    <dgm:cxn modelId="{3D10B82A-0ADC-4560-A7A7-0BBE36280DD6}" type="presOf" srcId="{F5AA947F-8708-4004-AA1A-43D049D4A0C8}" destId="{0E79A10B-E0A6-47F3-AEC0-E374FB143154}" srcOrd="0" destOrd="0" presId="urn:microsoft.com/office/officeart/2011/layout/TabList"/>
    <dgm:cxn modelId="{9E4D962B-8940-4068-AAF9-09D8E4267CD8}" type="presOf" srcId="{FC7CD803-775A-4591-929B-46F6030E3382}" destId="{B2E38B36-6AEC-473C-B77C-B9A935BF11A6}" srcOrd="0" destOrd="0" presId="urn:microsoft.com/office/officeart/2011/layout/TabList"/>
    <dgm:cxn modelId="{A165223B-8273-4544-8DC7-014F93BAF2B3}" srcId="{FC7CD803-775A-4591-929B-46F6030E3382}" destId="{E9438F03-8C9B-455E-B8AA-D8192CFE3783}" srcOrd="0" destOrd="0" parTransId="{95F11667-25E8-47CF-968C-9A2DFCD54753}" sibTransId="{B26B5B44-C925-4857-AD75-E1E9FA60B809}"/>
    <dgm:cxn modelId="{FF41415C-056A-4B83-81BF-0C847172807B}" srcId="{4C936F2C-56B6-47AB-9E23-4F3E342C762E}" destId="{C8FE65E0-9368-475B-A15E-54632B2B092B}" srcOrd="1" destOrd="0" parTransId="{012428F9-DA4B-4FAA-9534-09E055B6049E}" sibTransId="{E933D2C8-D374-460F-B434-2DEED7FBE668}"/>
    <dgm:cxn modelId="{E208F55F-9963-48A7-9939-D7F710316619}" srcId="{A7316815-B1C1-4355-8D38-57459F18C65C}" destId="{6B53EEF5-4968-4EEA-97F1-17116B5A8584}" srcOrd="0" destOrd="0" parTransId="{5776EFDA-426E-4F25-A9B8-AF75142F67A2}" sibTransId="{7F99E045-9879-444B-87EB-CFB87D15916C}"/>
    <dgm:cxn modelId="{95CB746E-E0AB-4A6F-9553-16AD6F1F912F}" type="presOf" srcId="{6B53EEF5-4968-4EEA-97F1-17116B5A8584}" destId="{4BCE2791-3FC6-4DC4-B033-9D871DA98B0B}" srcOrd="0" destOrd="0" presId="urn:microsoft.com/office/officeart/2011/layout/TabList"/>
    <dgm:cxn modelId="{16D03250-ED47-426D-BB90-F11022CD59D5}" type="presOf" srcId="{E9438F03-8C9B-455E-B8AA-D8192CFE3783}" destId="{F09DDCFA-4302-4B69-9D9D-1B40083D43AE}" srcOrd="0" destOrd="0" presId="urn:microsoft.com/office/officeart/2011/layout/TabList"/>
    <dgm:cxn modelId="{B64A4581-3D4E-407D-86D3-78C45BB506B6}" srcId="{4C936F2C-56B6-47AB-9E23-4F3E342C762E}" destId="{FC7CD803-775A-4591-929B-46F6030E3382}" srcOrd="3" destOrd="0" parTransId="{2ED6E8D1-A157-4C6B-A54E-2D2640D8B44D}" sibTransId="{AD6F4A24-2455-407C-91A2-9217DCF30DCC}"/>
    <dgm:cxn modelId="{F00E1C8D-C21C-4E99-BB77-CB2D98636E4D}" srcId="{4C936F2C-56B6-47AB-9E23-4F3E342C762E}" destId="{A7316815-B1C1-4355-8D38-57459F18C65C}" srcOrd="0" destOrd="0" parTransId="{00389208-46D2-4FCA-9697-C8BE9DED8D92}" sibTransId="{813DB75A-A037-4F6F-B64E-538EEA8A0C1B}"/>
    <dgm:cxn modelId="{CDDF55AB-6066-4DAD-8495-28DECA496E42}" type="presOf" srcId="{A7316815-B1C1-4355-8D38-57459F18C65C}" destId="{6E0A70E3-DC73-404E-9682-F1C27F5CC31A}" srcOrd="0" destOrd="0" presId="urn:microsoft.com/office/officeart/2011/layout/TabList"/>
    <dgm:cxn modelId="{969D44B9-AC29-48DC-8804-92DF28EB954A}" srcId="{94C146D0-6F9A-4980-B145-1205500737FA}" destId="{397336F3-FFD9-4F73-9D0A-7E256326E58B}" srcOrd="0" destOrd="0" parTransId="{90099A41-C62C-4659-938C-A44FAC6377BA}" sibTransId="{009F3D55-C714-4A17-B387-1CDE4E3C3739}"/>
    <dgm:cxn modelId="{17EAE7C8-47D7-40A2-A9AE-22A6B1B6A1E4}" srcId="{4C936F2C-56B6-47AB-9E23-4F3E342C762E}" destId="{94C146D0-6F9A-4980-B145-1205500737FA}" srcOrd="2" destOrd="0" parTransId="{9650A03B-1FFA-4DBA-9771-934BDA710682}" sibTransId="{FDD6DE32-D998-4A60-BCBE-78186C32DA95}"/>
    <dgm:cxn modelId="{00B3C3D9-BC06-4BFA-BA60-0A264F0E044F}" type="presOf" srcId="{94C146D0-6F9A-4980-B145-1205500737FA}" destId="{948C78AB-6117-45DD-AD22-CD8C5C99C411}" srcOrd="0" destOrd="0" presId="urn:microsoft.com/office/officeart/2011/layout/TabList"/>
    <dgm:cxn modelId="{333BBADA-2978-4CF8-AAF6-BAAE4DE03D1F}" type="presOf" srcId="{397336F3-FFD9-4F73-9D0A-7E256326E58B}" destId="{F4880EBB-ACEC-495D-AA42-5F5319ABECC8}" srcOrd="0" destOrd="0" presId="urn:microsoft.com/office/officeart/2011/layout/TabList"/>
    <dgm:cxn modelId="{3FDE6FF4-0E6D-4782-B6DE-970F15ED53C9}" type="presOf" srcId="{C8FE65E0-9368-475B-A15E-54632B2B092B}" destId="{4B66418B-87A5-4DF6-9378-79FA190B2FE2}" srcOrd="0" destOrd="0" presId="urn:microsoft.com/office/officeart/2011/layout/TabList"/>
    <dgm:cxn modelId="{D321DF1C-4442-411B-906E-3FAA10BE25EC}" type="presParOf" srcId="{2F9DD73C-6A5C-465E-B61C-2E71CDEF66ED}" destId="{792D6DB9-EC13-48CB-9C1F-06707270DAB5}" srcOrd="0" destOrd="0" presId="urn:microsoft.com/office/officeart/2011/layout/TabList"/>
    <dgm:cxn modelId="{6C5C2576-A82B-41EF-A6BC-863FB846F57A}" type="presParOf" srcId="{792D6DB9-EC13-48CB-9C1F-06707270DAB5}" destId="{4BCE2791-3FC6-4DC4-B033-9D871DA98B0B}" srcOrd="0" destOrd="0" presId="urn:microsoft.com/office/officeart/2011/layout/TabList"/>
    <dgm:cxn modelId="{47BB39EA-01C3-469F-9901-B49E7122A794}" type="presParOf" srcId="{792D6DB9-EC13-48CB-9C1F-06707270DAB5}" destId="{6E0A70E3-DC73-404E-9682-F1C27F5CC31A}" srcOrd="1" destOrd="0" presId="urn:microsoft.com/office/officeart/2011/layout/TabList"/>
    <dgm:cxn modelId="{4CC3C108-A177-4AC4-B036-37D85E8199D9}" type="presParOf" srcId="{792D6DB9-EC13-48CB-9C1F-06707270DAB5}" destId="{4E9E1E43-1DC7-44F0-8F4B-BF3C1ED1F27E}" srcOrd="2" destOrd="0" presId="urn:microsoft.com/office/officeart/2011/layout/TabList"/>
    <dgm:cxn modelId="{61884111-047E-462E-9097-B49471A42B49}" type="presParOf" srcId="{2F9DD73C-6A5C-465E-B61C-2E71CDEF66ED}" destId="{68332DA3-723C-444C-8DD5-892BE78CF5AF}" srcOrd="1" destOrd="0" presId="urn:microsoft.com/office/officeart/2011/layout/TabList"/>
    <dgm:cxn modelId="{03968B5B-4BBD-4090-94B8-C427DF22E2CB}" type="presParOf" srcId="{2F9DD73C-6A5C-465E-B61C-2E71CDEF66ED}" destId="{2397BC54-D2CE-4CC2-9B1A-82C46A249F5F}" srcOrd="2" destOrd="0" presId="urn:microsoft.com/office/officeart/2011/layout/TabList"/>
    <dgm:cxn modelId="{C7C5E761-BCEF-4973-B9F9-CC44025FA0DC}" type="presParOf" srcId="{2397BC54-D2CE-4CC2-9B1A-82C46A249F5F}" destId="{0E79A10B-E0A6-47F3-AEC0-E374FB143154}" srcOrd="0" destOrd="0" presId="urn:microsoft.com/office/officeart/2011/layout/TabList"/>
    <dgm:cxn modelId="{C07D35AF-950C-4823-911E-412C7FB703C0}" type="presParOf" srcId="{2397BC54-D2CE-4CC2-9B1A-82C46A249F5F}" destId="{4B66418B-87A5-4DF6-9378-79FA190B2FE2}" srcOrd="1" destOrd="0" presId="urn:microsoft.com/office/officeart/2011/layout/TabList"/>
    <dgm:cxn modelId="{1F202F94-7D85-40FE-A294-7F663BB6A57E}" type="presParOf" srcId="{2397BC54-D2CE-4CC2-9B1A-82C46A249F5F}" destId="{EE86ECEE-C262-4C9C-81C5-050E3AB939C8}" srcOrd="2" destOrd="0" presId="urn:microsoft.com/office/officeart/2011/layout/TabList"/>
    <dgm:cxn modelId="{DBD772AB-EF55-4608-BB78-55A1B5B78073}" type="presParOf" srcId="{2F9DD73C-6A5C-465E-B61C-2E71CDEF66ED}" destId="{DB1D551F-AEDA-4EB9-B8DB-BAFD6FF856D4}" srcOrd="3" destOrd="0" presId="urn:microsoft.com/office/officeart/2011/layout/TabList"/>
    <dgm:cxn modelId="{3F520897-8DC5-4CA6-8130-29C7BA01D1DA}" type="presParOf" srcId="{2F9DD73C-6A5C-465E-B61C-2E71CDEF66ED}" destId="{AC551E16-6E9A-466C-B8DA-51B13A1481F8}" srcOrd="4" destOrd="0" presId="urn:microsoft.com/office/officeart/2011/layout/TabList"/>
    <dgm:cxn modelId="{EEC9317F-4B04-458F-8C2C-A57E5F2D7115}" type="presParOf" srcId="{AC551E16-6E9A-466C-B8DA-51B13A1481F8}" destId="{F4880EBB-ACEC-495D-AA42-5F5319ABECC8}" srcOrd="0" destOrd="0" presId="urn:microsoft.com/office/officeart/2011/layout/TabList"/>
    <dgm:cxn modelId="{0BF71C44-E31C-480E-B17B-8B9816FEEAE8}" type="presParOf" srcId="{AC551E16-6E9A-466C-B8DA-51B13A1481F8}" destId="{948C78AB-6117-45DD-AD22-CD8C5C99C411}" srcOrd="1" destOrd="0" presId="urn:microsoft.com/office/officeart/2011/layout/TabList"/>
    <dgm:cxn modelId="{E8A936EC-1CA8-4C80-BF11-46360CB1DBCB}" type="presParOf" srcId="{AC551E16-6E9A-466C-B8DA-51B13A1481F8}" destId="{FB3537DB-2A6C-48DA-BB0F-785179510C84}" srcOrd="2" destOrd="0" presId="urn:microsoft.com/office/officeart/2011/layout/TabList"/>
    <dgm:cxn modelId="{2066C3DE-7F14-4567-9A74-A4802F2E0947}" type="presParOf" srcId="{2F9DD73C-6A5C-465E-B61C-2E71CDEF66ED}" destId="{80249C8B-57B9-4857-99EB-B47A2D4F021D}" srcOrd="5" destOrd="0" presId="urn:microsoft.com/office/officeart/2011/layout/TabList"/>
    <dgm:cxn modelId="{6FD66CF6-E23A-4FD5-8FF6-EA91CBA79D9F}" type="presParOf" srcId="{2F9DD73C-6A5C-465E-B61C-2E71CDEF66ED}" destId="{A108E93D-D38D-4208-B431-38749896ABE8}" srcOrd="6" destOrd="0" presId="urn:microsoft.com/office/officeart/2011/layout/TabList"/>
    <dgm:cxn modelId="{2E8EBDBF-ADB2-4C1D-BE53-2A0EF3ACA555}" type="presParOf" srcId="{A108E93D-D38D-4208-B431-38749896ABE8}" destId="{F09DDCFA-4302-4B69-9D9D-1B40083D43AE}" srcOrd="0" destOrd="0" presId="urn:microsoft.com/office/officeart/2011/layout/TabList"/>
    <dgm:cxn modelId="{DBA31557-5FED-4BFA-9E93-F4918AA5D81D}" type="presParOf" srcId="{A108E93D-D38D-4208-B431-38749896ABE8}" destId="{B2E38B36-6AEC-473C-B77C-B9A935BF11A6}" srcOrd="1" destOrd="0" presId="urn:microsoft.com/office/officeart/2011/layout/TabList"/>
    <dgm:cxn modelId="{14BA9F4B-DA1F-44F5-809C-9841C326501F}" type="presParOf" srcId="{A108E93D-D38D-4208-B431-38749896ABE8}" destId="{2F8EDA89-4FA5-45E9-B2C5-3EFF0ED60F52}"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936F2C-56B6-47AB-9E23-4F3E342C762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t-EE"/>
        </a:p>
      </dgm:t>
    </dgm:pt>
    <dgm:pt modelId="{A7316815-B1C1-4355-8D38-57459F18C65C}">
      <dgm:prSet phldrT="[Text]"/>
      <dgm:spPr/>
      <dgm:t>
        <a:bodyPr/>
        <a:lstStyle/>
        <a:p>
          <a:r>
            <a:rPr lang="et-EE"/>
            <a:t>Tidal Energy</a:t>
          </a:r>
        </a:p>
      </dgm:t>
    </dgm:pt>
    <dgm:pt modelId="{00389208-46D2-4FCA-9697-C8BE9DED8D92}" type="parTrans" cxnId="{F00E1C8D-C21C-4E99-BB77-CB2D98636E4D}">
      <dgm:prSet/>
      <dgm:spPr/>
      <dgm:t>
        <a:bodyPr/>
        <a:lstStyle/>
        <a:p>
          <a:endParaRPr lang="et-EE"/>
        </a:p>
      </dgm:t>
    </dgm:pt>
    <dgm:pt modelId="{813DB75A-A037-4F6F-B64E-538EEA8A0C1B}" type="sibTrans" cxnId="{F00E1C8D-C21C-4E99-BB77-CB2D98636E4D}">
      <dgm:prSet/>
      <dgm:spPr/>
      <dgm:t>
        <a:bodyPr/>
        <a:lstStyle/>
        <a:p>
          <a:endParaRPr lang="et-EE"/>
        </a:p>
      </dgm:t>
    </dgm:pt>
    <dgm:pt modelId="{CDEDC54C-3C6D-496A-B1B5-5E3EBC0D0154}">
      <dgm:prSet/>
      <dgm:spPr/>
      <dgm:t>
        <a:bodyPr/>
        <a:lstStyle/>
        <a:p>
          <a:r>
            <a:rPr lang="et-EE" dirty="0" err="1"/>
            <a:t>Tidal</a:t>
          </a:r>
          <a:r>
            <a:rPr lang="et-EE" dirty="0"/>
            <a:t> energy </a:t>
          </a:r>
          <a:r>
            <a:rPr lang="et-EE" dirty="0" err="1"/>
            <a:t>is</a:t>
          </a:r>
          <a:r>
            <a:rPr lang="et-EE" dirty="0"/>
            <a:t> </a:t>
          </a:r>
          <a:r>
            <a:rPr lang="et-EE" dirty="0" err="1"/>
            <a:t>harnessed</a:t>
          </a:r>
          <a:r>
            <a:rPr lang="et-EE" dirty="0"/>
            <a:t> by </a:t>
          </a:r>
          <a:r>
            <a:rPr lang="et-EE" dirty="0" err="1"/>
            <a:t>using</a:t>
          </a:r>
          <a:r>
            <a:rPr lang="et-EE" dirty="0"/>
            <a:t> </a:t>
          </a:r>
          <a:r>
            <a:rPr lang="et-EE" dirty="0" err="1"/>
            <a:t>underwater</a:t>
          </a:r>
          <a:r>
            <a:rPr lang="et-EE" dirty="0"/>
            <a:t> </a:t>
          </a:r>
          <a:r>
            <a:rPr lang="et-EE" dirty="0" err="1"/>
            <a:t>turbines</a:t>
          </a:r>
          <a:r>
            <a:rPr lang="et-EE" dirty="0"/>
            <a:t> </a:t>
          </a:r>
          <a:r>
            <a:rPr lang="et-EE" dirty="0" err="1"/>
            <a:t>that</a:t>
          </a:r>
          <a:r>
            <a:rPr lang="et-EE" dirty="0"/>
            <a:t> </a:t>
          </a:r>
          <a:r>
            <a:rPr lang="et-EE" dirty="0" err="1"/>
            <a:t>capture</a:t>
          </a:r>
          <a:r>
            <a:rPr lang="et-EE" dirty="0"/>
            <a:t> </a:t>
          </a:r>
          <a:r>
            <a:rPr lang="et-EE" dirty="0" err="1"/>
            <a:t>the</a:t>
          </a:r>
          <a:r>
            <a:rPr lang="et-EE" dirty="0"/>
            <a:t> </a:t>
          </a:r>
          <a:r>
            <a:rPr lang="et-EE" dirty="0" err="1"/>
            <a:t>kinetic</a:t>
          </a:r>
          <a:r>
            <a:rPr lang="et-EE" dirty="0"/>
            <a:t> energy of </a:t>
          </a:r>
          <a:r>
            <a:rPr lang="et-EE" dirty="0" err="1"/>
            <a:t>rising</a:t>
          </a:r>
          <a:r>
            <a:rPr lang="et-EE" dirty="0"/>
            <a:t> and </a:t>
          </a:r>
          <a:r>
            <a:rPr lang="et-EE" dirty="0" err="1"/>
            <a:t>falling</a:t>
          </a:r>
          <a:r>
            <a:rPr lang="et-EE" dirty="0"/>
            <a:t> </a:t>
          </a:r>
          <a:r>
            <a:rPr lang="et-EE" dirty="0" err="1"/>
            <a:t>tides</a:t>
          </a:r>
          <a:r>
            <a:rPr lang="et-EE" dirty="0"/>
            <a:t>.</a:t>
          </a:r>
        </a:p>
      </dgm:t>
    </dgm:pt>
    <dgm:pt modelId="{D98F7C99-E36A-4F69-A537-9E8E4B51AA0C}" type="parTrans" cxnId="{DAC24967-0BEE-47C9-A059-51994A1BE578}">
      <dgm:prSet/>
      <dgm:spPr/>
      <dgm:t>
        <a:bodyPr/>
        <a:lstStyle/>
        <a:p>
          <a:endParaRPr lang="et-EE"/>
        </a:p>
      </dgm:t>
    </dgm:pt>
    <dgm:pt modelId="{C50A8B35-ACEF-49E1-BC70-6FA50C087040}" type="sibTrans" cxnId="{DAC24967-0BEE-47C9-A059-51994A1BE578}">
      <dgm:prSet/>
      <dgm:spPr/>
      <dgm:t>
        <a:bodyPr/>
        <a:lstStyle/>
        <a:p>
          <a:endParaRPr lang="et-EE"/>
        </a:p>
      </dgm:t>
    </dgm:pt>
    <dgm:pt modelId="{519C3910-4B39-414F-AC72-FD2EC0EEE45D}">
      <dgm:prSet/>
      <dgm:spPr>
        <a:solidFill>
          <a:srgbClr val="92D050"/>
        </a:solidFill>
      </dgm:spPr>
      <dgm:t>
        <a:bodyPr/>
        <a:lstStyle/>
        <a:p>
          <a:r>
            <a:rPr lang="et-EE" dirty="0" err="1"/>
            <a:t>Wave</a:t>
          </a:r>
          <a:r>
            <a:rPr lang="et-EE" dirty="0"/>
            <a:t> Energy </a:t>
          </a:r>
        </a:p>
      </dgm:t>
    </dgm:pt>
    <dgm:pt modelId="{9E22981A-6DE5-4B3C-B159-CA061FEA247A}" type="parTrans" cxnId="{F863321E-A71F-4F26-BCB5-0844DFF92168}">
      <dgm:prSet/>
      <dgm:spPr/>
      <dgm:t>
        <a:bodyPr/>
        <a:lstStyle/>
        <a:p>
          <a:endParaRPr lang="et-EE"/>
        </a:p>
      </dgm:t>
    </dgm:pt>
    <dgm:pt modelId="{8221603F-A4D4-48D4-B94A-7146DD9600DA}" type="sibTrans" cxnId="{F863321E-A71F-4F26-BCB5-0844DFF92168}">
      <dgm:prSet/>
      <dgm:spPr/>
      <dgm:t>
        <a:bodyPr/>
        <a:lstStyle/>
        <a:p>
          <a:endParaRPr lang="et-EE"/>
        </a:p>
      </dgm:t>
    </dgm:pt>
    <dgm:pt modelId="{9751736B-85C3-4696-B527-44C3BA15D952}">
      <dgm:prSet/>
      <dgm:spPr/>
      <dgm:t>
        <a:bodyPr/>
        <a:lstStyle/>
        <a:p>
          <a:r>
            <a:rPr lang="et-EE" dirty="0" err="1"/>
            <a:t>Wave</a:t>
          </a:r>
          <a:r>
            <a:rPr lang="et-EE" dirty="0"/>
            <a:t> energy </a:t>
          </a:r>
          <a:r>
            <a:rPr lang="et-EE" dirty="0" err="1"/>
            <a:t>converters</a:t>
          </a:r>
          <a:r>
            <a:rPr lang="et-EE" dirty="0"/>
            <a:t> (</a:t>
          </a:r>
          <a:r>
            <a:rPr lang="et-EE" dirty="0" err="1"/>
            <a:t>WECs</a:t>
          </a:r>
          <a:r>
            <a:rPr lang="et-EE" dirty="0"/>
            <a:t>) </a:t>
          </a:r>
          <a:r>
            <a:rPr lang="et-EE" dirty="0" err="1"/>
            <a:t>move</a:t>
          </a:r>
          <a:r>
            <a:rPr lang="et-EE" dirty="0"/>
            <a:t> </a:t>
          </a:r>
          <a:r>
            <a:rPr lang="et-EE" dirty="0" err="1"/>
            <a:t>with</a:t>
          </a:r>
          <a:r>
            <a:rPr lang="et-EE" dirty="0"/>
            <a:t> </a:t>
          </a:r>
          <a:r>
            <a:rPr lang="et-EE" dirty="0" err="1"/>
            <a:t>the</a:t>
          </a:r>
          <a:r>
            <a:rPr lang="et-EE" dirty="0"/>
            <a:t> </a:t>
          </a:r>
          <a:r>
            <a:rPr lang="et-EE" dirty="0" err="1"/>
            <a:t>motion</a:t>
          </a:r>
          <a:r>
            <a:rPr lang="et-EE" dirty="0"/>
            <a:t> of </a:t>
          </a:r>
          <a:r>
            <a:rPr lang="et-EE" dirty="0" err="1"/>
            <a:t>ocean</a:t>
          </a:r>
          <a:r>
            <a:rPr lang="et-EE" dirty="0"/>
            <a:t> </a:t>
          </a:r>
          <a:r>
            <a:rPr lang="et-EE" dirty="0" err="1"/>
            <a:t>waves</a:t>
          </a:r>
          <a:r>
            <a:rPr lang="et-EE" dirty="0"/>
            <a:t>, and </a:t>
          </a:r>
          <a:r>
            <a:rPr lang="et-EE" dirty="0" err="1"/>
            <a:t>this</a:t>
          </a:r>
          <a:r>
            <a:rPr lang="et-EE" dirty="0"/>
            <a:t> </a:t>
          </a:r>
          <a:r>
            <a:rPr lang="et-EE" dirty="0" err="1"/>
            <a:t>movement</a:t>
          </a:r>
          <a:r>
            <a:rPr lang="et-EE" dirty="0"/>
            <a:t> </a:t>
          </a:r>
          <a:r>
            <a:rPr lang="et-EE" dirty="0" err="1"/>
            <a:t>is</a:t>
          </a:r>
          <a:r>
            <a:rPr lang="et-EE" dirty="0"/>
            <a:t> </a:t>
          </a:r>
          <a:r>
            <a:rPr lang="et-EE" dirty="0" err="1"/>
            <a:t>converted</a:t>
          </a:r>
          <a:r>
            <a:rPr lang="et-EE" dirty="0"/>
            <a:t> </a:t>
          </a:r>
          <a:r>
            <a:rPr lang="et-EE" dirty="0" err="1"/>
            <a:t>into</a:t>
          </a:r>
          <a:r>
            <a:rPr lang="et-EE" dirty="0"/>
            <a:t> </a:t>
          </a:r>
          <a:r>
            <a:rPr lang="et-EE" dirty="0" err="1"/>
            <a:t>electricity</a:t>
          </a:r>
          <a:r>
            <a:rPr lang="et-EE" dirty="0"/>
            <a:t>.</a:t>
          </a:r>
        </a:p>
      </dgm:t>
    </dgm:pt>
    <dgm:pt modelId="{6E990CC3-7266-45B6-9978-F7A6369C2087}" type="parTrans" cxnId="{27323398-0A39-4F4D-933A-17A7D8789E21}">
      <dgm:prSet/>
      <dgm:spPr/>
      <dgm:t>
        <a:bodyPr/>
        <a:lstStyle/>
        <a:p>
          <a:endParaRPr lang="et-EE"/>
        </a:p>
      </dgm:t>
    </dgm:pt>
    <dgm:pt modelId="{39B78CA6-A2C7-499C-8145-CC1C32743644}" type="sibTrans" cxnId="{27323398-0A39-4F4D-933A-17A7D8789E21}">
      <dgm:prSet/>
      <dgm:spPr/>
      <dgm:t>
        <a:bodyPr/>
        <a:lstStyle/>
        <a:p>
          <a:endParaRPr lang="et-EE"/>
        </a:p>
      </dgm:t>
    </dgm:pt>
    <dgm:pt modelId="{4CE04E30-F13A-4435-8A99-EAEC396EAEDE}">
      <dgm:prSet/>
      <dgm:spPr/>
      <dgm:t>
        <a:bodyPr/>
        <a:lstStyle/>
        <a:p>
          <a:r>
            <a:rPr lang="et-EE"/>
            <a:t>Ocean Thermal Energy Conversion (OTEC) </a:t>
          </a:r>
          <a:endParaRPr lang="et-EE" dirty="0"/>
        </a:p>
      </dgm:t>
    </dgm:pt>
    <dgm:pt modelId="{4F5A4E5D-CD5D-413E-966D-5D806EF9E4CF}" type="parTrans" cxnId="{16B68DEF-02A0-4492-9EC5-8098133288C1}">
      <dgm:prSet/>
      <dgm:spPr/>
      <dgm:t>
        <a:bodyPr/>
        <a:lstStyle/>
        <a:p>
          <a:endParaRPr lang="et-EE"/>
        </a:p>
      </dgm:t>
    </dgm:pt>
    <dgm:pt modelId="{413AE0B3-B43E-4202-AA8E-BB1E7D8DC647}" type="sibTrans" cxnId="{16B68DEF-02A0-4492-9EC5-8098133288C1}">
      <dgm:prSet/>
      <dgm:spPr/>
      <dgm:t>
        <a:bodyPr/>
        <a:lstStyle/>
        <a:p>
          <a:endParaRPr lang="et-EE"/>
        </a:p>
      </dgm:t>
    </dgm:pt>
    <dgm:pt modelId="{20757C37-353D-4B6F-AB00-C6B7E06F098F}">
      <dgm:prSet/>
      <dgm:spPr/>
      <dgm:t>
        <a:bodyPr/>
        <a:lstStyle/>
        <a:p>
          <a:r>
            <a:rPr lang="et-EE" dirty="0"/>
            <a:t>OTEC </a:t>
          </a:r>
          <a:r>
            <a:rPr lang="et-EE" dirty="0" err="1"/>
            <a:t>systems</a:t>
          </a:r>
          <a:r>
            <a:rPr lang="et-EE" dirty="0"/>
            <a:t> </a:t>
          </a:r>
          <a:r>
            <a:rPr lang="et-EE" dirty="0" err="1"/>
            <a:t>use</a:t>
          </a:r>
          <a:r>
            <a:rPr lang="et-EE" dirty="0"/>
            <a:t> </a:t>
          </a:r>
          <a:r>
            <a:rPr lang="et-EE" dirty="0" err="1"/>
            <a:t>the</a:t>
          </a:r>
          <a:r>
            <a:rPr lang="et-EE" dirty="0"/>
            <a:t> </a:t>
          </a:r>
          <a:r>
            <a:rPr lang="et-EE" dirty="0" err="1"/>
            <a:t>temperature</a:t>
          </a:r>
          <a:r>
            <a:rPr lang="et-EE" dirty="0"/>
            <a:t> </a:t>
          </a:r>
          <a:r>
            <a:rPr lang="et-EE" dirty="0" err="1"/>
            <a:t>difference</a:t>
          </a:r>
          <a:r>
            <a:rPr lang="et-EE" dirty="0"/>
            <a:t> </a:t>
          </a:r>
          <a:r>
            <a:rPr lang="et-EE" dirty="0" err="1"/>
            <a:t>between</a:t>
          </a:r>
          <a:r>
            <a:rPr lang="et-EE" dirty="0"/>
            <a:t> </a:t>
          </a:r>
          <a:r>
            <a:rPr lang="et-EE" dirty="0" err="1"/>
            <a:t>warm</a:t>
          </a:r>
          <a:r>
            <a:rPr lang="et-EE" dirty="0"/>
            <a:t> </a:t>
          </a:r>
          <a:r>
            <a:rPr lang="et-EE" dirty="0" err="1"/>
            <a:t>surface</a:t>
          </a:r>
          <a:r>
            <a:rPr lang="et-EE" dirty="0"/>
            <a:t> </a:t>
          </a:r>
          <a:r>
            <a:rPr lang="et-EE" dirty="0" err="1"/>
            <a:t>waters</a:t>
          </a:r>
          <a:r>
            <a:rPr lang="et-EE" dirty="0"/>
            <a:t> and </a:t>
          </a:r>
          <a:r>
            <a:rPr lang="et-EE" dirty="0" err="1"/>
            <a:t>cold</a:t>
          </a:r>
          <a:r>
            <a:rPr lang="et-EE" dirty="0"/>
            <a:t> </a:t>
          </a:r>
          <a:r>
            <a:rPr lang="et-EE" dirty="0" err="1"/>
            <a:t>deep</a:t>
          </a:r>
          <a:r>
            <a:rPr lang="et-EE" dirty="0"/>
            <a:t> </a:t>
          </a:r>
          <a:r>
            <a:rPr lang="et-EE" dirty="0" err="1"/>
            <a:t>waters</a:t>
          </a:r>
          <a:r>
            <a:rPr lang="et-EE" dirty="0"/>
            <a:t> </a:t>
          </a:r>
          <a:r>
            <a:rPr lang="et-EE" dirty="0" err="1"/>
            <a:t>to</a:t>
          </a:r>
          <a:r>
            <a:rPr lang="et-EE" dirty="0"/>
            <a:t> </a:t>
          </a:r>
          <a:r>
            <a:rPr lang="et-EE" dirty="0" err="1"/>
            <a:t>generate</a:t>
          </a:r>
          <a:r>
            <a:rPr lang="et-EE" dirty="0"/>
            <a:t> </a:t>
          </a:r>
          <a:r>
            <a:rPr lang="et-EE" dirty="0" err="1"/>
            <a:t>electricity</a:t>
          </a:r>
          <a:r>
            <a:rPr lang="et-EE" dirty="0"/>
            <a:t> </a:t>
          </a:r>
          <a:r>
            <a:rPr lang="et-EE" dirty="0" err="1"/>
            <a:t>through</a:t>
          </a:r>
          <a:r>
            <a:rPr lang="et-EE" dirty="0"/>
            <a:t> a </a:t>
          </a:r>
          <a:r>
            <a:rPr lang="et-EE" dirty="0" err="1"/>
            <a:t>heat</a:t>
          </a:r>
          <a:r>
            <a:rPr lang="et-EE" dirty="0"/>
            <a:t> </a:t>
          </a:r>
          <a:r>
            <a:rPr lang="et-EE" dirty="0" err="1"/>
            <a:t>engine</a:t>
          </a:r>
          <a:r>
            <a:rPr lang="et-EE" dirty="0"/>
            <a:t>.</a:t>
          </a:r>
        </a:p>
      </dgm:t>
    </dgm:pt>
    <dgm:pt modelId="{D6E7FB02-A544-4BD4-B277-F1B5D4FCBE68}" type="parTrans" cxnId="{A9073D9C-01C2-40F0-B003-FDCBFE0A26E9}">
      <dgm:prSet/>
      <dgm:spPr/>
      <dgm:t>
        <a:bodyPr/>
        <a:lstStyle/>
        <a:p>
          <a:endParaRPr lang="et-EE"/>
        </a:p>
      </dgm:t>
    </dgm:pt>
    <dgm:pt modelId="{8AF8D90A-6487-4558-B6F0-E35A2ACD163C}" type="sibTrans" cxnId="{A9073D9C-01C2-40F0-B003-FDCBFE0A26E9}">
      <dgm:prSet/>
      <dgm:spPr/>
      <dgm:t>
        <a:bodyPr/>
        <a:lstStyle/>
        <a:p>
          <a:endParaRPr lang="et-EE"/>
        </a:p>
      </dgm:t>
    </dgm:pt>
    <dgm:pt modelId="{D0E9C5A0-DA5D-4F9D-A885-1785A5117286}">
      <dgm:prSet/>
      <dgm:spPr>
        <a:solidFill>
          <a:srgbClr val="00B050"/>
        </a:solidFill>
      </dgm:spPr>
      <dgm:t>
        <a:bodyPr/>
        <a:lstStyle/>
        <a:p>
          <a:r>
            <a:rPr lang="et-EE" dirty="0"/>
            <a:t>Offshore Wind </a:t>
          </a:r>
          <a:r>
            <a:rPr lang="et-EE" dirty="0" err="1"/>
            <a:t>Farms</a:t>
          </a:r>
          <a:r>
            <a:rPr lang="et-EE" dirty="0"/>
            <a:t> </a:t>
          </a:r>
        </a:p>
      </dgm:t>
    </dgm:pt>
    <dgm:pt modelId="{877EBC6A-A9DA-4E56-A5BC-0945DC202D0D}" type="parTrans" cxnId="{43E9C740-5936-4703-A3BC-C4A7352AB953}">
      <dgm:prSet/>
      <dgm:spPr/>
      <dgm:t>
        <a:bodyPr/>
        <a:lstStyle/>
        <a:p>
          <a:endParaRPr lang="et-EE"/>
        </a:p>
      </dgm:t>
    </dgm:pt>
    <dgm:pt modelId="{9706BDEE-11E3-47A9-A8E0-3687F8BDA3B2}" type="sibTrans" cxnId="{43E9C740-5936-4703-A3BC-C4A7352AB953}">
      <dgm:prSet/>
      <dgm:spPr/>
      <dgm:t>
        <a:bodyPr/>
        <a:lstStyle/>
        <a:p>
          <a:endParaRPr lang="et-EE"/>
        </a:p>
      </dgm:t>
    </dgm:pt>
    <dgm:pt modelId="{547394C8-011D-4970-8B46-7C8029AFDFBB}">
      <dgm:prSet/>
      <dgm:spPr/>
      <dgm:t>
        <a:bodyPr/>
        <a:lstStyle/>
        <a:p>
          <a:r>
            <a:rPr lang="et-EE" dirty="0"/>
            <a:t>Wind </a:t>
          </a:r>
          <a:r>
            <a:rPr lang="et-EE" dirty="0" err="1"/>
            <a:t>turbines</a:t>
          </a:r>
          <a:r>
            <a:rPr lang="et-EE" dirty="0"/>
            <a:t> </a:t>
          </a:r>
          <a:r>
            <a:rPr lang="et-EE" dirty="0" err="1"/>
            <a:t>placed</a:t>
          </a:r>
          <a:r>
            <a:rPr lang="et-EE" dirty="0"/>
            <a:t> in </a:t>
          </a:r>
          <a:r>
            <a:rPr lang="et-EE" dirty="0" err="1"/>
            <a:t>offshore</a:t>
          </a:r>
          <a:r>
            <a:rPr lang="et-EE" dirty="0"/>
            <a:t> </a:t>
          </a:r>
          <a:r>
            <a:rPr lang="et-EE" dirty="0" err="1"/>
            <a:t>locations</a:t>
          </a:r>
          <a:r>
            <a:rPr lang="et-EE" dirty="0"/>
            <a:t> </a:t>
          </a:r>
          <a:r>
            <a:rPr lang="et-EE" dirty="0" err="1"/>
            <a:t>utilize</a:t>
          </a:r>
          <a:r>
            <a:rPr lang="et-EE" dirty="0"/>
            <a:t> </a:t>
          </a:r>
          <a:r>
            <a:rPr lang="et-EE" dirty="0" err="1"/>
            <a:t>strong</a:t>
          </a:r>
          <a:r>
            <a:rPr lang="et-EE" dirty="0"/>
            <a:t>, </a:t>
          </a:r>
          <a:r>
            <a:rPr lang="et-EE" dirty="0" err="1"/>
            <a:t>consistent</a:t>
          </a:r>
          <a:r>
            <a:rPr lang="et-EE" dirty="0"/>
            <a:t> sea </a:t>
          </a:r>
          <a:r>
            <a:rPr lang="et-EE" dirty="0" err="1"/>
            <a:t>winds</a:t>
          </a:r>
          <a:r>
            <a:rPr lang="et-EE" dirty="0"/>
            <a:t> </a:t>
          </a:r>
          <a:r>
            <a:rPr lang="et-EE" dirty="0" err="1"/>
            <a:t>to</a:t>
          </a:r>
          <a:r>
            <a:rPr lang="et-EE" dirty="0"/>
            <a:t> </a:t>
          </a:r>
          <a:r>
            <a:rPr lang="et-EE" dirty="0" err="1"/>
            <a:t>generate</a:t>
          </a:r>
          <a:r>
            <a:rPr lang="et-EE" dirty="0"/>
            <a:t> </a:t>
          </a:r>
          <a:r>
            <a:rPr lang="et-EE" dirty="0" err="1"/>
            <a:t>electricity</a:t>
          </a:r>
          <a:r>
            <a:rPr lang="et-EE" dirty="0"/>
            <a:t>.</a:t>
          </a:r>
        </a:p>
      </dgm:t>
    </dgm:pt>
    <dgm:pt modelId="{576D2EA2-9FD2-4DDB-B7AF-81F8B6647625}" type="parTrans" cxnId="{05B796EC-B9B2-45BE-8017-B19EFA55CACB}">
      <dgm:prSet/>
      <dgm:spPr/>
      <dgm:t>
        <a:bodyPr/>
        <a:lstStyle/>
        <a:p>
          <a:endParaRPr lang="et-EE"/>
        </a:p>
      </dgm:t>
    </dgm:pt>
    <dgm:pt modelId="{DB30799F-69E6-4742-93F5-2186EB6B7334}" type="sibTrans" cxnId="{05B796EC-B9B2-45BE-8017-B19EFA55CACB}">
      <dgm:prSet/>
      <dgm:spPr/>
      <dgm:t>
        <a:bodyPr/>
        <a:lstStyle/>
        <a:p>
          <a:endParaRPr lang="et-EE"/>
        </a:p>
      </dgm:t>
    </dgm:pt>
    <dgm:pt modelId="{2F9DD73C-6A5C-465E-B61C-2E71CDEF66ED}" type="pres">
      <dgm:prSet presAssocID="{4C936F2C-56B6-47AB-9E23-4F3E342C762E}" presName="Name0" presStyleCnt="0">
        <dgm:presLayoutVars>
          <dgm:chMax/>
          <dgm:chPref val="3"/>
          <dgm:dir/>
          <dgm:animOne val="branch"/>
          <dgm:animLvl val="lvl"/>
        </dgm:presLayoutVars>
      </dgm:prSet>
      <dgm:spPr/>
    </dgm:pt>
    <dgm:pt modelId="{792D6DB9-EC13-48CB-9C1F-06707270DAB5}" type="pres">
      <dgm:prSet presAssocID="{A7316815-B1C1-4355-8D38-57459F18C65C}" presName="composite" presStyleCnt="0"/>
      <dgm:spPr/>
    </dgm:pt>
    <dgm:pt modelId="{4BCE2791-3FC6-4DC4-B033-9D871DA98B0B}" type="pres">
      <dgm:prSet presAssocID="{A7316815-B1C1-4355-8D38-57459F18C65C}" presName="FirstChild" presStyleLbl="revTx" presStyleIdx="0" presStyleCnt="4">
        <dgm:presLayoutVars>
          <dgm:chMax val="0"/>
          <dgm:chPref val="0"/>
          <dgm:bulletEnabled val="1"/>
        </dgm:presLayoutVars>
      </dgm:prSet>
      <dgm:spPr/>
    </dgm:pt>
    <dgm:pt modelId="{6E0A70E3-DC73-404E-9682-F1C27F5CC31A}" type="pres">
      <dgm:prSet presAssocID="{A7316815-B1C1-4355-8D38-57459F18C65C}" presName="Parent" presStyleLbl="alignNode1" presStyleIdx="0" presStyleCnt="4">
        <dgm:presLayoutVars>
          <dgm:chMax val="3"/>
          <dgm:chPref val="3"/>
          <dgm:bulletEnabled val="1"/>
        </dgm:presLayoutVars>
      </dgm:prSet>
      <dgm:spPr/>
    </dgm:pt>
    <dgm:pt modelId="{4E9E1E43-1DC7-44F0-8F4B-BF3C1ED1F27E}" type="pres">
      <dgm:prSet presAssocID="{A7316815-B1C1-4355-8D38-57459F18C65C}" presName="Accent" presStyleLbl="parChTrans1D1" presStyleIdx="0" presStyleCnt="4"/>
      <dgm:spPr/>
    </dgm:pt>
    <dgm:pt modelId="{68332DA3-723C-444C-8DD5-892BE78CF5AF}" type="pres">
      <dgm:prSet presAssocID="{813DB75A-A037-4F6F-B64E-538EEA8A0C1B}" presName="sibTrans" presStyleCnt="0"/>
      <dgm:spPr/>
    </dgm:pt>
    <dgm:pt modelId="{0D431138-5027-49E5-B664-D7DD706FEFDF}" type="pres">
      <dgm:prSet presAssocID="{519C3910-4B39-414F-AC72-FD2EC0EEE45D}" presName="composite" presStyleCnt="0"/>
      <dgm:spPr/>
    </dgm:pt>
    <dgm:pt modelId="{9A805FC3-CDB3-47AF-9510-A309E30CF3D9}" type="pres">
      <dgm:prSet presAssocID="{519C3910-4B39-414F-AC72-FD2EC0EEE45D}" presName="FirstChild" presStyleLbl="revTx" presStyleIdx="1" presStyleCnt="4">
        <dgm:presLayoutVars>
          <dgm:chMax val="0"/>
          <dgm:chPref val="0"/>
          <dgm:bulletEnabled val="1"/>
        </dgm:presLayoutVars>
      </dgm:prSet>
      <dgm:spPr/>
    </dgm:pt>
    <dgm:pt modelId="{9A25CBB1-1A56-4F0E-ACE3-C6D5980E54A5}" type="pres">
      <dgm:prSet presAssocID="{519C3910-4B39-414F-AC72-FD2EC0EEE45D}" presName="Parent" presStyleLbl="alignNode1" presStyleIdx="1" presStyleCnt="4">
        <dgm:presLayoutVars>
          <dgm:chMax val="3"/>
          <dgm:chPref val="3"/>
          <dgm:bulletEnabled val="1"/>
        </dgm:presLayoutVars>
      </dgm:prSet>
      <dgm:spPr/>
    </dgm:pt>
    <dgm:pt modelId="{37A32C8D-2A22-4D11-B912-F0087501CC91}" type="pres">
      <dgm:prSet presAssocID="{519C3910-4B39-414F-AC72-FD2EC0EEE45D}" presName="Accent" presStyleLbl="parChTrans1D1" presStyleIdx="1" presStyleCnt="4"/>
      <dgm:spPr/>
    </dgm:pt>
    <dgm:pt modelId="{792C3E02-0D0B-48E0-9296-B6FB199C76CB}" type="pres">
      <dgm:prSet presAssocID="{8221603F-A4D4-48D4-B94A-7146DD9600DA}" presName="sibTrans" presStyleCnt="0"/>
      <dgm:spPr/>
    </dgm:pt>
    <dgm:pt modelId="{3B45E95E-70B9-4C09-AD35-54B8DB554164}" type="pres">
      <dgm:prSet presAssocID="{4CE04E30-F13A-4435-8A99-EAEC396EAEDE}" presName="composite" presStyleCnt="0"/>
      <dgm:spPr/>
    </dgm:pt>
    <dgm:pt modelId="{AC385776-0AD2-47C9-BB6E-1D5229DF8C68}" type="pres">
      <dgm:prSet presAssocID="{4CE04E30-F13A-4435-8A99-EAEC396EAEDE}" presName="FirstChild" presStyleLbl="revTx" presStyleIdx="2" presStyleCnt="4">
        <dgm:presLayoutVars>
          <dgm:chMax val="0"/>
          <dgm:chPref val="0"/>
          <dgm:bulletEnabled val="1"/>
        </dgm:presLayoutVars>
      </dgm:prSet>
      <dgm:spPr/>
    </dgm:pt>
    <dgm:pt modelId="{B4105176-660D-4CD9-825F-B81611BDBD4B}" type="pres">
      <dgm:prSet presAssocID="{4CE04E30-F13A-4435-8A99-EAEC396EAEDE}" presName="Parent" presStyleLbl="alignNode1" presStyleIdx="2" presStyleCnt="4">
        <dgm:presLayoutVars>
          <dgm:chMax val="3"/>
          <dgm:chPref val="3"/>
          <dgm:bulletEnabled val="1"/>
        </dgm:presLayoutVars>
      </dgm:prSet>
      <dgm:spPr/>
    </dgm:pt>
    <dgm:pt modelId="{4F2D4E7B-51C2-4F7F-AF89-61496CE69613}" type="pres">
      <dgm:prSet presAssocID="{4CE04E30-F13A-4435-8A99-EAEC396EAEDE}" presName="Accent" presStyleLbl="parChTrans1D1" presStyleIdx="2" presStyleCnt="4"/>
      <dgm:spPr/>
    </dgm:pt>
    <dgm:pt modelId="{0462A537-5514-41BD-8FF8-A211282C31AA}" type="pres">
      <dgm:prSet presAssocID="{413AE0B3-B43E-4202-AA8E-BB1E7D8DC647}" presName="sibTrans" presStyleCnt="0"/>
      <dgm:spPr/>
    </dgm:pt>
    <dgm:pt modelId="{F55A05F5-74ED-415E-81CA-6BA03CCE9411}" type="pres">
      <dgm:prSet presAssocID="{D0E9C5A0-DA5D-4F9D-A885-1785A5117286}" presName="composite" presStyleCnt="0"/>
      <dgm:spPr/>
    </dgm:pt>
    <dgm:pt modelId="{378E8714-B7D1-4D93-961F-0BD3EF075879}" type="pres">
      <dgm:prSet presAssocID="{D0E9C5A0-DA5D-4F9D-A885-1785A5117286}" presName="FirstChild" presStyleLbl="revTx" presStyleIdx="3" presStyleCnt="4">
        <dgm:presLayoutVars>
          <dgm:chMax val="0"/>
          <dgm:chPref val="0"/>
          <dgm:bulletEnabled val="1"/>
        </dgm:presLayoutVars>
      </dgm:prSet>
      <dgm:spPr/>
    </dgm:pt>
    <dgm:pt modelId="{9FECB4F8-17CE-4A7D-A0E1-581F4E66A9C8}" type="pres">
      <dgm:prSet presAssocID="{D0E9C5A0-DA5D-4F9D-A885-1785A5117286}" presName="Parent" presStyleLbl="alignNode1" presStyleIdx="3" presStyleCnt="4">
        <dgm:presLayoutVars>
          <dgm:chMax val="3"/>
          <dgm:chPref val="3"/>
          <dgm:bulletEnabled val="1"/>
        </dgm:presLayoutVars>
      </dgm:prSet>
      <dgm:spPr/>
    </dgm:pt>
    <dgm:pt modelId="{49A2665A-FA65-46B6-B94D-AA6E479FD3E5}" type="pres">
      <dgm:prSet presAssocID="{D0E9C5A0-DA5D-4F9D-A885-1785A5117286}" presName="Accent" presStyleLbl="parChTrans1D1" presStyleIdx="3" presStyleCnt="4"/>
      <dgm:spPr/>
    </dgm:pt>
  </dgm:ptLst>
  <dgm:cxnLst>
    <dgm:cxn modelId="{A7F9401D-B075-4FE6-AD5C-D37115D5B98F}" type="presOf" srcId="{4C936F2C-56B6-47AB-9E23-4F3E342C762E}" destId="{2F9DD73C-6A5C-465E-B61C-2E71CDEF66ED}" srcOrd="0" destOrd="0" presId="urn:microsoft.com/office/officeart/2011/layout/TabList"/>
    <dgm:cxn modelId="{F863321E-A71F-4F26-BCB5-0844DFF92168}" srcId="{4C936F2C-56B6-47AB-9E23-4F3E342C762E}" destId="{519C3910-4B39-414F-AC72-FD2EC0EEE45D}" srcOrd="1" destOrd="0" parTransId="{9E22981A-6DE5-4B3C-B159-CA061FEA247A}" sibTransId="{8221603F-A4D4-48D4-B94A-7146DD9600DA}"/>
    <dgm:cxn modelId="{43E9C740-5936-4703-A3BC-C4A7352AB953}" srcId="{4C936F2C-56B6-47AB-9E23-4F3E342C762E}" destId="{D0E9C5A0-DA5D-4F9D-A885-1785A5117286}" srcOrd="3" destOrd="0" parTransId="{877EBC6A-A9DA-4E56-A5BC-0945DC202D0D}" sibTransId="{9706BDEE-11E3-47A9-A8E0-3687F8BDA3B2}"/>
    <dgm:cxn modelId="{DAC24967-0BEE-47C9-A059-51994A1BE578}" srcId="{A7316815-B1C1-4355-8D38-57459F18C65C}" destId="{CDEDC54C-3C6D-496A-B1B5-5E3EBC0D0154}" srcOrd="0" destOrd="0" parTransId="{D98F7C99-E36A-4F69-A537-9E8E4B51AA0C}" sibTransId="{C50A8B35-ACEF-49E1-BC70-6FA50C087040}"/>
    <dgm:cxn modelId="{154C0C68-0958-4DC3-AEF3-849375C6800D}" type="presOf" srcId="{547394C8-011D-4970-8B46-7C8029AFDFBB}" destId="{378E8714-B7D1-4D93-961F-0BD3EF075879}" srcOrd="0" destOrd="0" presId="urn:microsoft.com/office/officeart/2011/layout/TabList"/>
    <dgm:cxn modelId="{591CE54D-9C7C-4E4F-BC0F-A90D511012D4}" type="presOf" srcId="{9751736B-85C3-4696-B527-44C3BA15D952}" destId="{9A805FC3-CDB3-47AF-9510-A309E30CF3D9}" srcOrd="0" destOrd="0" presId="urn:microsoft.com/office/officeart/2011/layout/TabList"/>
    <dgm:cxn modelId="{31EA5C85-8F2F-475D-BB6D-E0EC579DE29A}" type="presOf" srcId="{CDEDC54C-3C6D-496A-B1B5-5E3EBC0D0154}" destId="{4BCE2791-3FC6-4DC4-B033-9D871DA98B0B}" srcOrd="0" destOrd="0" presId="urn:microsoft.com/office/officeart/2011/layout/TabList"/>
    <dgm:cxn modelId="{F00E1C8D-C21C-4E99-BB77-CB2D98636E4D}" srcId="{4C936F2C-56B6-47AB-9E23-4F3E342C762E}" destId="{A7316815-B1C1-4355-8D38-57459F18C65C}" srcOrd="0" destOrd="0" parTransId="{00389208-46D2-4FCA-9697-C8BE9DED8D92}" sibTransId="{813DB75A-A037-4F6F-B64E-538EEA8A0C1B}"/>
    <dgm:cxn modelId="{27323398-0A39-4F4D-933A-17A7D8789E21}" srcId="{519C3910-4B39-414F-AC72-FD2EC0EEE45D}" destId="{9751736B-85C3-4696-B527-44C3BA15D952}" srcOrd="0" destOrd="0" parTransId="{6E990CC3-7266-45B6-9978-F7A6369C2087}" sibTransId="{39B78CA6-A2C7-499C-8145-CC1C32743644}"/>
    <dgm:cxn modelId="{A9073D9C-01C2-40F0-B003-FDCBFE0A26E9}" srcId="{4CE04E30-F13A-4435-8A99-EAEC396EAEDE}" destId="{20757C37-353D-4B6F-AB00-C6B7E06F098F}" srcOrd="0" destOrd="0" parTransId="{D6E7FB02-A544-4BD4-B277-F1B5D4FCBE68}" sibTransId="{8AF8D90A-6487-4558-B6F0-E35A2ACD163C}"/>
    <dgm:cxn modelId="{CDDF55AB-6066-4DAD-8495-28DECA496E42}" type="presOf" srcId="{A7316815-B1C1-4355-8D38-57459F18C65C}" destId="{6E0A70E3-DC73-404E-9682-F1C27F5CC31A}" srcOrd="0" destOrd="0" presId="urn:microsoft.com/office/officeart/2011/layout/TabList"/>
    <dgm:cxn modelId="{58F2A1CF-23BA-485D-A809-2C41D36A9BD4}" type="presOf" srcId="{20757C37-353D-4B6F-AB00-C6B7E06F098F}" destId="{AC385776-0AD2-47C9-BB6E-1D5229DF8C68}" srcOrd="0" destOrd="0" presId="urn:microsoft.com/office/officeart/2011/layout/TabList"/>
    <dgm:cxn modelId="{ED0E0FE7-92FC-474B-9D3F-E62321D4B697}" type="presOf" srcId="{4CE04E30-F13A-4435-8A99-EAEC396EAEDE}" destId="{B4105176-660D-4CD9-825F-B81611BDBD4B}" srcOrd="0" destOrd="0" presId="urn:microsoft.com/office/officeart/2011/layout/TabList"/>
    <dgm:cxn modelId="{05B796EC-B9B2-45BE-8017-B19EFA55CACB}" srcId="{D0E9C5A0-DA5D-4F9D-A885-1785A5117286}" destId="{547394C8-011D-4970-8B46-7C8029AFDFBB}" srcOrd="0" destOrd="0" parTransId="{576D2EA2-9FD2-4DDB-B7AF-81F8B6647625}" sibTransId="{DB30799F-69E6-4742-93F5-2186EB6B7334}"/>
    <dgm:cxn modelId="{16B68DEF-02A0-4492-9EC5-8098133288C1}" srcId="{4C936F2C-56B6-47AB-9E23-4F3E342C762E}" destId="{4CE04E30-F13A-4435-8A99-EAEC396EAEDE}" srcOrd="2" destOrd="0" parTransId="{4F5A4E5D-CD5D-413E-966D-5D806EF9E4CF}" sibTransId="{413AE0B3-B43E-4202-AA8E-BB1E7D8DC647}"/>
    <dgm:cxn modelId="{EEC533F1-B05A-4F22-9973-CF90F7295824}" type="presOf" srcId="{519C3910-4B39-414F-AC72-FD2EC0EEE45D}" destId="{9A25CBB1-1A56-4F0E-ACE3-C6D5980E54A5}" srcOrd="0" destOrd="0" presId="urn:microsoft.com/office/officeart/2011/layout/TabList"/>
    <dgm:cxn modelId="{7523FCF7-20DB-4EDC-AEB5-D808E73F5E54}" type="presOf" srcId="{D0E9C5A0-DA5D-4F9D-A885-1785A5117286}" destId="{9FECB4F8-17CE-4A7D-A0E1-581F4E66A9C8}" srcOrd="0" destOrd="0" presId="urn:microsoft.com/office/officeart/2011/layout/TabList"/>
    <dgm:cxn modelId="{D321DF1C-4442-411B-906E-3FAA10BE25EC}" type="presParOf" srcId="{2F9DD73C-6A5C-465E-B61C-2E71CDEF66ED}" destId="{792D6DB9-EC13-48CB-9C1F-06707270DAB5}" srcOrd="0" destOrd="0" presId="urn:microsoft.com/office/officeart/2011/layout/TabList"/>
    <dgm:cxn modelId="{6C5C2576-A82B-41EF-A6BC-863FB846F57A}" type="presParOf" srcId="{792D6DB9-EC13-48CB-9C1F-06707270DAB5}" destId="{4BCE2791-3FC6-4DC4-B033-9D871DA98B0B}" srcOrd="0" destOrd="0" presId="urn:microsoft.com/office/officeart/2011/layout/TabList"/>
    <dgm:cxn modelId="{47BB39EA-01C3-469F-9901-B49E7122A794}" type="presParOf" srcId="{792D6DB9-EC13-48CB-9C1F-06707270DAB5}" destId="{6E0A70E3-DC73-404E-9682-F1C27F5CC31A}" srcOrd="1" destOrd="0" presId="urn:microsoft.com/office/officeart/2011/layout/TabList"/>
    <dgm:cxn modelId="{4CC3C108-A177-4AC4-B036-37D85E8199D9}" type="presParOf" srcId="{792D6DB9-EC13-48CB-9C1F-06707270DAB5}" destId="{4E9E1E43-1DC7-44F0-8F4B-BF3C1ED1F27E}" srcOrd="2" destOrd="0" presId="urn:microsoft.com/office/officeart/2011/layout/TabList"/>
    <dgm:cxn modelId="{61884111-047E-462E-9097-B49471A42B49}" type="presParOf" srcId="{2F9DD73C-6A5C-465E-B61C-2E71CDEF66ED}" destId="{68332DA3-723C-444C-8DD5-892BE78CF5AF}" srcOrd="1" destOrd="0" presId="urn:microsoft.com/office/officeart/2011/layout/TabList"/>
    <dgm:cxn modelId="{B53FF045-D263-48FA-837F-D0CAD533D57F}" type="presParOf" srcId="{2F9DD73C-6A5C-465E-B61C-2E71CDEF66ED}" destId="{0D431138-5027-49E5-B664-D7DD706FEFDF}" srcOrd="2" destOrd="0" presId="urn:microsoft.com/office/officeart/2011/layout/TabList"/>
    <dgm:cxn modelId="{FEE52A7D-5C90-4E7B-9709-FFFBB534B372}" type="presParOf" srcId="{0D431138-5027-49E5-B664-D7DD706FEFDF}" destId="{9A805FC3-CDB3-47AF-9510-A309E30CF3D9}" srcOrd="0" destOrd="0" presId="urn:microsoft.com/office/officeart/2011/layout/TabList"/>
    <dgm:cxn modelId="{9B07664E-550B-4ECA-9D4E-F012C0438C7C}" type="presParOf" srcId="{0D431138-5027-49E5-B664-D7DD706FEFDF}" destId="{9A25CBB1-1A56-4F0E-ACE3-C6D5980E54A5}" srcOrd="1" destOrd="0" presId="urn:microsoft.com/office/officeart/2011/layout/TabList"/>
    <dgm:cxn modelId="{829D4D51-321A-4501-9A64-17A8538038D0}" type="presParOf" srcId="{0D431138-5027-49E5-B664-D7DD706FEFDF}" destId="{37A32C8D-2A22-4D11-B912-F0087501CC91}" srcOrd="2" destOrd="0" presId="urn:microsoft.com/office/officeart/2011/layout/TabList"/>
    <dgm:cxn modelId="{B3A55F9C-BA5E-405D-B558-40083D16A6BC}" type="presParOf" srcId="{2F9DD73C-6A5C-465E-B61C-2E71CDEF66ED}" destId="{792C3E02-0D0B-48E0-9296-B6FB199C76CB}" srcOrd="3" destOrd="0" presId="urn:microsoft.com/office/officeart/2011/layout/TabList"/>
    <dgm:cxn modelId="{C4B0A884-3551-47C5-A4E6-B12AF9F2D9BB}" type="presParOf" srcId="{2F9DD73C-6A5C-465E-B61C-2E71CDEF66ED}" destId="{3B45E95E-70B9-4C09-AD35-54B8DB554164}" srcOrd="4" destOrd="0" presId="urn:microsoft.com/office/officeart/2011/layout/TabList"/>
    <dgm:cxn modelId="{15C6BB2D-B8AD-4CC6-8935-A8B2BB39BA39}" type="presParOf" srcId="{3B45E95E-70B9-4C09-AD35-54B8DB554164}" destId="{AC385776-0AD2-47C9-BB6E-1D5229DF8C68}" srcOrd="0" destOrd="0" presId="urn:microsoft.com/office/officeart/2011/layout/TabList"/>
    <dgm:cxn modelId="{B492872E-3457-440E-99CA-18E4574B45F8}" type="presParOf" srcId="{3B45E95E-70B9-4C09-AD35-54B8DB554164}" destId="{B4105176-660D-4CD9-825F-B81611BDBD4B}" srcOrd="1" destOrd="0" presId="urn:microsoft.com/office/officeart/2011/layout/TabList"/>
    <dgm:cxn modelId="{6A8322BF-C241-4B40-9C15-DB96529A3686}" type="presParOf" srcId="{3B45E95E-70B9-4C09-AD35-54B8DB554164}" destId="{4F2D4E7B-51C2-4F7F-AF89-61496CE69613}" srcOrd="2" destOrd="0" presId="urn:microsoft.com/office/officeart/2011/layout/TabList"/>
    <dgm:cxn modelId="{4F40D26B-D535-41F8-B37B-059EB3775E76}" type="presParOf" srcId="{2F9DD73C-6A5C-465E-B61C-2E71CDEF66ED}" destId="{0462A537-5514-41BD-8FF8-A211282C31AA}" srcOrd="5" destOrd="0" presId="urn:microsoft.com/office/officeart/2011/layout/TabList"/>
    <dgm:cxn modelId="{3A3E2F94-6D59-4C6B-9232-8F4BF0BAA183}" type="presParOf" srcId="{2F9DD73C-6A5C-465E-B61C-2E71CDEF66ED}" destId="{F55A05F5-74ED-415E-81CA-6BA03CCE9411}" srcOrd="6" destOrd="0" presId="urn:microsoft.com/office/officeart/2011/layout/TabList"/>
    <dgm:cxn modelId="{3EA1791D-1649-4946-B2E5-5843409BABCE}" type="presParOf" srcId="{F55A05F5-74ED-415E-81CA-6BA03CCE9411}" destId="{378E8714-B7D1-4D93-961F-0BD3EF075879}" srcOrd="0" destOrd="0" presId="urn:microsoft.com/office/officeart/2011/layout/TabList"/>
    <dgm:cxn modelId="{D01DC0B7-EAF8-466D-BADE-C105B3933B8E}" type="presParOf" srcId="{F55A05F5-74ED-415E-81CA-6BA03CCE9411}" destId="{9FECB4F8-17CE-4A7D-A0E1-581F4E66A9C8}" srcOrd="1" destOrd="0" presId="urn:microsoft.com/office/officeart/2011/layout/TabList"/>
    <dgm:cxn modelId="{B18CC7F1-3108-4A1A-9C22-28FA410A8F61}" type="presParOf" srcId="{F55A05F5-74ED-415E-81CA-6BA03CCE9411}" destId="{49A2665A-FA65-46B6-B94D-AA6E479FD3E5}"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2665A-FA65-46B6-B94D-AA6E479FD3E5}">
      <dsp:nvSpPr>
        <dsp:cNvPr id="0" name=""/>
        <dsp:cNvSpPr/>
      </dsp:nvSpPr>
      <dsp:spPr>
        <a:xfrm>
          <a:off x="0" y="4621370"/>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2D4E7B-51C2-4F7F-AF89-61496CE69613}">
      <dsp:nvSpPr>
        <dsp:cNvPr id="0" name=""/>
        <dsp:cNvSpPr/>
      </dsp:nvSpPr>
      <dsp:spPr>
        <a:xfrm>
          <a:off x="0" y="3452356"/>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A32C8D-2A22-4D11-B912-F0087501CC91}">
      <dsp:nvSpPr>
        <dsp:cNvPr id="0" name=""/>
        <dsp:cNvSpPr/>
      </dsp:nvSpPr>
      <dsp:spPr>
        <a:xfrm>
          <a:off x="0" y="2283343"/>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9E1E43-1DC7-44F0-8F4B-BF3C1ED1F27E}">
      <dsp:nvSpPr>
        <dsp:cNvPr id="0" name=""/>
        <dsp:cNvSpPr/>
      </dsp:nvSpPr>
      <dsp:spPr>
        <a:xfrm>
          <a:off x="0" y="1114329"/>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CE2791-3FC6-4DC4-B033-9D871DA98B0B}">
      <dsp:nvSpPr>
        <dsp:cNvPr id="0" name=""/>
        <dsp:cNvSpPr/>
      </dsp:nvSpPr>
      <dsp:spPr>
        <a:xfrm>
          <a:off x="2324904" y="983"/>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t-EE" sz="1700" kern="1200" dirty="0" err="1"/>
            <a:t>Tidal</a:t>
          </a:r>
          <a:r>
            <a:rPr lang="et-EE" sz="1700" kern="1200" dirty="0"/>
            <a:t> energy </a:t>
          </a:r>
          <a:r>
            <a:rPr lang="et-EE" sz="1700" kern="1200" dirty="0" err="1"/>
            <a:t>is</a:t>
          </a:r>
          <a:r>
            <a:rPr lang="et-EE" sz="1700" kern="1200" dirty="0"/>
            <a:t> </a:t>
          </a:r>
          <a:r>
            <a:rPr lang="et-EE" sz="1700" kern="1200" dirty="0" err="1"/>
            <a:t>harnessed</a:t>
          </a:r>
          <a:r>
            <a:rPr lang="et-EE" sz="1700" kern="1200" dirty="0"/>
            <a:t> by </a:t>
          </a:r>
          <a:r>
            <a:rPr lang="et-EE" sz="1700" kern="1200" dirty="0" err="1"/>
            <a:t>using</a:t>
          </a:r>
          <a:r>
            <a:rPr lang="et-EE" sz="1700" kern="1200" dirty="0"/>
            <a:t> </a:t>
          </a:r>
          <a:r>
            <a:rPr lang="et-EE" sz="1700" kern="1200" dirty="0" err="1"/>
            <a:t>underwater</a:t>
          </a:r>
          <a:r>
            <a:rPr lang="et-EE" sz="1700" kern="1200" dirty="0"/>
            <a:t> </a:t>
          </a:r>
          <a:r>
            <a:rPr lang="et-EE" sz="1700" kern="1200" dirty="0" err="1"/>
            <a:t>turbines</a:t>
          </a:r>
          <a:r>
            <a:rPr lang="et-EE" sz="1700" kern="1200" dirty="0"/>
            <a:t> </a:t>
          </a:r>
          <a:r>
            <a:rPr lang="et-EE" sz="1700" kern="1200" dirty="0" err="1"/>
            <a:t>that</a:t>
          </a:r>
          <a:r>
            <a:rPr lang="et-EE" sz="1700" kern="1200" dirty="0"/>
            <a:t> </a:t>
          </a:r>
          <a:r>
            <a:rPr lang="et-EE" sz="1700" kern="1200" dirty="0" err="1"/>
            <a:t>capture</a:t>
          </a:r>
          <a:r>
            <a:rPr lang="et-EE" sz="1700" kern="1200" dirty="0"/>
            <a:t> </a:t>
          </a:r>
          <a:r>
            <a:rPr lang="et-EE" sz="1700" kern="1200" dirty="0" err="1"/>
            <a:t>the</a:t>
          </a:r>
          <a:r>
            <a:rPr lang="et-EE" sz="1700" kern="1200" dirty="0"/>
            <a:t> </a:t>
          </a:r>
          <a:r>
            <a:rPr lang="et-EE" sz="1700" kern="1200" dirty="0" err="1"/>
            <a:t>kinetic</a:t>
          </a:r>
          <a:r>
            <a:rPr lang="et-EE" sz="1700" kern="1200" dirty="0"/>
            <a:t> energy of </a:t>
          </a:r>
          <a:r>
            <a:rPr lang="et-EE" sz="1700" kern="1200" dirty="0" err="1"/>
            <a:t>rising</a:t>
          </a:r>
          <a:r>
            <a:rPr lang="et-EE" sz="1700" kern="1200" dirty="0"/>
            <a:t> and </a:t>
          </a:r>
          <a:r>
            <a:rPr lang="et-EE" sz="1700" kern="1200" dirty="0" err="1"/>
            <a:t>falling</a:t>
          </a:r>
          <a:r>
            <a:rPr lang="et-EE" sz="1700" kern="1200" dirty="0"/>
            <a:t> </a:t>
          </a:r>
          <a:r>
            <a:rPr lang="et-EE" sz="1700" kern="1200" dirty="0" err="1"/>
            <a:t>tides</a:t>
          </a:r>
          <a:r>
            <a:rPr lang="et-EE" sz="1700" kern="1200" dirty="0"/>
            <a:t>.</a:t>
          </a:r>
        </a:p>
      </dsp:txBody>
      <dsp:txXfrm>
        <a:off x="2324904" y="983"/>
        <a:ext cx="6617036" cy="1113346"/>
      </dsp:txXfrm>
    </dsp:sp>
    <dsp:sp modelId="{6E0A70E3-DC73-404E-9682-F1C27F5CC31A}">
      <dsp:nvSpPr>
        <dsp:cNvPr id="0" name=""/>
        <dsp:cNvSpPr/>
      </dsp:nvSpPr>
      <dsp:spPr>
        <a:xfrm>
          <a:off x="0" y="983"/>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t-EE" sz="1700" kern="1200"/>
            <a:t>Tidal Energy</a:t>
          </a:r>
        </a:p>
      </dsp:txBody>
      <dsp:txXfrm>
        <a:off x="54359" y="55342"/>
        <a:ext cx="2216186" cy="1058987"/>
      </dsp:txXfrm>
    </dsp:sp>
    <dsp:sp modelId="{9A805FC3-CDB3-47AF-9510-A309E30CF3D9}">
      <dsp:nvSpPr>
        <dsp:cNvPr id="0" name=""/>
        <dsp:cNvSpPr/>
      </dsp:nvSpPr>
      <dsp:spPr>
        <a:xfrm>
          <a:off x="2324904" y="1169997"/>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t-EE" sz="1700" kern="1200" dirty="0" err="1"/>
            <a:t>Wave</a:t>
          </a:r>
          <a:r>
            <a:rPr lang="et-EE" sz="1700" kern="1200" dirty="0"/>
            <a:t> energy </a:t>
          </a:r>
          <a:r>
            <a:rPr lang="et-EE" sz="1700" kern="1200" dirty="0" err="1"/>
            <a:t>converters</a:t>
          </a:r>
          <a:r>
            <a:rPr lang="et-EE" sz="1700" kern="1200" dirty="0"/>
            <a:t> (</a:t>
          </a:r>
          <a:r>
            <a:rPr lang="et-EE" sz="1700" kern="1200" dirty="0" err="1"/>
            <a:t>WECs</a:t>
          </a:r>
          <a:r>
            <a:rPr lang="et-EE" sz="1700" kern="1200" dirty="0"/>
            <a:t>) </a:t>
          </a:r>
          <a:r>
            <a:rPr lang="et-EE" sz="1700" kern="1200" dirty="0" err="1"/>
            <a:t>move</a:t>
          </a:r>
          <a:r>
            <a:rPr lang="et-EE" sz="1700" kern="1200" dirty="0"/>
            <a:t> </a:t>
          </a:r>
          <a:r>
            <a:rPr lang="et-EE" sz="1700" kern="1200" dirty="0" err="1"/>
            <a:t>with</a:t>
          </a:r>
          <a:r>
            <a:rPr lang="et-EE" sz="1700" kern="1200" dirty="0"/>
            <a:t> </a:t>
          </a:r>
          <a:r>
            <a:rPr lang="et-EE" sz="1700" kern="1200" dirty="0" err="1"/>
            <a:t>the</a:t>
          </a:r>
          <a:r>
            <a:rPr lang="et-EE" sz="1700" kern="1200" dirty="0"/>
            <a:t> </a:t>
          </a:r>
          <a:r>
            <a:rPr lang="et-EE" sz="1700" kern="1200" dirty="0" err="1"/>
            <a:t>motion</a:t>
          </a:r>
          <a:r>
            <a:rPr lang="et-EE" sz="1700" kern="1200" dirty="0"/>
            <a:t> of </a:t>
          </a:r>
          <a:r>
            <a:rPr lang="et-EE" sz="1700" kern="1200" dirty="0" err="1"/>
            <a:t>ocean</a:t>
          </a:r>
          <a:r>
            <a:rPr lang="et-EE" sz="1700" kern="1200" dirty="0"/>
            <a:t> </a:t>
          </a:r>
          <a:r>
            <a:rPr lang="et-EE" sz="1700" kern="1200" dirty="0" err="1"/>
            <a:t>waves</a:t>
          </a:r>
          <a:r>
            <a:rPr lang="et-EE" sz="1700" kern="1200" dirty="0"/>
            <a:t>, and </a:t>
          </a:r>
          <a:r>
            <a:rPr lang="et-EE" sz="1700" kern="1200" dirty="0" err="1"/>
            <a:t>this</a:t>
          </a:r>
          <a:r>
            <a:rPr lang="et-EE" sz="1700" kern="1200" dirty="0"/>
            <a:t> </a:t>
          </a:r>
          <a:r>
            <a:rPr lang="et-EE" sz="1700" kern="1200" dirty="0" err="1"/>
            <a:t>movement</a:t>
          </a:r>
          <a:r>
            <a:rPr lang="et-EE" sz="1700" kern="1200" dirty="0"/>
            <a:t> </a:t>
          </a:r>
          <a:r>
            <a:rPr lang="et-EE" sz="1700" kern="1200" dirty="0" err="1"/>
            <a:t>is</a:t>
          </a:r>
          <a:r>
            <a:rPr lang="et-EE" sz="1700" kern="1200" dirty="0"/>
            <a:t> </a:t>
          </a:r>
          <a:r>
            <a:rPr lang="et-EE" sz="1700" kern="1200" dirty="0" err="1"/>
            <a:t>converted</a:t>
          </a:r>
          <a:r>
            <a:rPr lang="et-EE" sz="1700" kern="1200" dirty="0"/>
            <a:t> </a:t>
          </a:r>
          <a:r>
            <a:rPr lang="et-EE" sz="1700" kern="1200" dirty="0" err="1"/>
            <a:t>into</a:t>
          </a:r>
          <a:r>
            <a:rPr lang="et-EE" sz="1700" kern="1200" dirty="0"/>
            <a:t> </a:t>
          </a:r>
          <a:r>
            <a:rPr lang="et-EE" sz="1700" kern="1200" dirty="0" err="1"/>
            <a:t>electricity</a:t>
          </a:r>
          <a:r>
            <a:rPr lang="et-EE" sz="1700" kern="1200" dirty="0"/>
            <a:t>.</a:t>
          </a:r>
        </a:p>
      </dsp:txBody>
      <dsp:txXfrm>
        <a:off x="2324904" y="1169997"/>
        <a:ext cx="6617036" cy="1113346"/>
      </dsp:txXfrm>
    </dsp:sp>
    <dsp:sp modelId="{9A25CBB1-1A56-4F0E-ACE3-C6D5980E54A5}">
      <dsp:nvSpPr>
        <dsp:cNvPr id="0" name=""/>
        <dsp:cNvSpPr/>
      </dsp:nvSpPr>
      <dsp:spPr>
        <a:xfrm>
          <a:off x="0" y="1169997"/>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t-EE" sz="1700" kern="1200" dirty="0" err="1"/>
            <a:t>Wave</a:t>
          </a:r>
          <a:r>
            <a:rPr lang="et-EE" sz="1700" kern="1200" dirty="0"/>
            <a:t> Energy </a:t>
          </a:r>
        </a:p>
      </dsp:txBody>
      <dsp:txXfrm>
        <a:off x="54359" y="1224356"/>
        <a:ext cx="2216186" cy="1058987"/>
      </dsp:txXfrm>
    </dsp:sp>
    <dsp:sp modelId="{AC385776-0AD2-47C9-BB6E-1D5229DF8C68}">
      <dsp:nvSpPr>
        <dsp:cNvPr id="0" name=""/>
        <dsp:cNvSpPr/>
      </dsp:nvSpPr>
      <dsp:spPr>
        <a:xfrm>
          <a:off x="2324904" y="2339010"/>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t-EE" sz="1700" kern="1200" dirty="0"/>
            <a:t>OTEC </a:t>
          </a:r>
          <a:r>
            <a:rPr lang="et-EE" sz="1700" kern="1200" dirty="0" err="1"/>
            <a:t>systems</a:t>
          </a:r>
          <a:r>
            <a:rPr lang="et-EE" sz="1700" kern="1200" dirty="0"/>
            <a:t> </a:t>
          </a:r>
          <a:r>
            <a:rPr lang="et-EE" sz="1700" kern="1200" dirty="0" err="1"/>
            <a:t>use</a:t>
          </a:r>
          <a:r>
            <a:rPr lang="et-EE" sz="1700" kern="1200" dirty="0"/>
            <a:t> </a:t>
          </a:r>
          <a:r>
            <a:rPr lang="et-EE" sz="1700" kern="1200" dirty="0" err="1"/>
            <a:t>the</a:t>
          </a:r>
          <a:r>
            <a:rPr lang="et-EE" sz="1700" kern="1200" dirty="0"/>
            <a:t> </a:t>
          </a:r>
          <a:r>
            <a:rPr lang="et-EE" sz="1700" kern="1200" dirty="0" err="1"/>
            <a:t>temperature</a:t>
          </a:r>
          <a:r>
            <a:rPr lang="et-EE" sz="1700" kern="1200" dirty="0"/>
            <a:t> </a:t>
          </a:r>
          <a:r>
            <a:rPr lang="et-EE" sz="1700" kern="1200" dirty="0" err="1"/>
            <a:t>difference</a:t>
          </a:r>
          <a:r>
            <a:rPr lang="et-EE" sz="1700" kern="1200" dirty="0"/>
            <a:t> </a:t>
          </a:r>
          <a:r>
            <a:rPr lang="et-EE" sz="1700" kern="1200" dirty="0" err="1"/>
            <a:t>between</a:t>
          </a:r>
          <a:r>
            <a:rPr lang="et-EE" sz="1700" kern="1200" dirty="0"/>
            <a:t> </a:t>
          </a:r>
          <a:r>
            <a:rPr lang="et-EE" sz="1700" kern="1200" dirty="0" err="1"/>
            <a:t>warm</a:t>
          </a:r>
          <a:r>
            <a:rPr lang="et-EE" sz="1700" kern="1200" dirty="0"/>
            <a:t> </a:t>
          </a:r>
          <a:r>
            <a:rPr lang="et-EE" sz="1700" kern="1200" dirty="0" err="1"/>
            <a:t>surface</a:t>
          </a:r>
          <a:r>
            <a:rPr lang="et-EE" sz="1700" kern="1200" dirty="0"/>
            <a:t> </a:t>
          </a:r>
          <a:r>
            <a:rPr lang="et-EE" sz="1700" kern="1200" dirty="0" err="1"/>
            <a:t>waters</a:t>
          </a:r>
          <a:r>
            <a:rPr lang="et-EE" sz="1700" kern="1200" dirty="0"/>
            <a:t> and </a:t>
          </a:r>
          <a:r>
            <a:rPr lang="et-EE" sz="1700" kern="1200" dirty="0" err="1"/>
            <a:t>cold</a:t>
          </a:r>
          <a:r>
            <a:rPr lang="et-EE" sz="1700" kern="1200" dirty="0"/>
            <a:t> </a:t>
          </a:r>
          <a:r>
            <a:rPr lang="et-EE" sz="1700" kern="1200" dirty="0" err="1"/>
            <a:t>deep</a:t>
          </a:r>
          <a:r>
            <a:rPr lang="et-EE" sz="1700" kern="1200" dirty="0"/>
            <a:t> </a:t>
          </a:r>
          <a:r>
            <a:rPr lang="et-EE" sz="1700" kern="1200" dirty="0" err="1"/>
            <a:t>waters</a:t>
          </a:r>
          <a:r>
            <a:rPr lang="et-EE" sz="1700" kern="1200" dirty="0"/>
            <a:t> </a:t>
          </a:r>
          <a:r>
            <a:rPr lang="et-EE" sz="1700" kern="1200" dirty="0" err="1"/>
            <a:t>to</a:t>
          </a:r>
          <a:r>
            <a:rPr lang="et-EE" sz="1700" kern="1200" dirty="0"/>
            <a:t> </a:t>
          </a:r>
          <a:r>
            <a:rPr lang="et-EE" sz="1700" kern="1200" dirty="0" err="1"/>
            <a:t>generate</a:t>
          </a:r>
          <a:r>
            <a:rPr lang="et-EE" sz="1700" kern="1200" dirty="0"/>
            <a:t> </a:t>
          </a:r>
          <a:r>
            <a:rPr lang="et-EE" sz="1700" kern="1200" dirty="0" err="1"/>
            <a:t>electricity</a:t>
          </a:r>
          <a:r>
            <a:rPr lang="et-EE" sz="1700" kern="1200" dirty="0"/>
            <a:t> </a:t>
          </a:r>
          <a:r>
            <a:rPr lang="et-EE" sz="1700" kern="1200" dirty="0" err="1"/>
            <a:t>through</a:t>
          </a:r>
          <a:r>
            <a:rPr lang="et-EE" sz="1700" kern="1200" dirty="0"/>
            <a:t> a </a:t>
          </a:r>
          <a:r>
            <a:rPr lang="et-EE" sz="1700" kern="1200" dirty="0" err="1"/>
            <a:t>heat</a:t>
          </a:r>
          <a:r>
            <a:rPr lang="et-EE" sz="1700" kern="1200" dirty="0"/>
            <a:t> </a:t>
          </a:r>
          <a:r>
            <a:rPr lang="et-EE" sz="1700" kern="1200" dirty="0" err="1"/>
            <a:t>engine</a:t>
          </a:r>
          <a:r>
            <a:rPr lang="et-EE" sz="1700" kern="1200" dirty="0"/>
            <a:t>.</a:t>
          </a:r>
        </a:p>
      </dsp:txBody>
      <dsp:txXfrm>
        <a:off x="2324904" y="2339010"/>
        <a:ext cx="6617036" cy="1113346"/>
      </dsp:txXfrm>
    </dsp:sp>
    <dsp:sp modelId="{B4105176-660D-4CD9-825F-B81611BDBD4B}">
      <dsp:nvSpPr>
        <dsp:cNvPr id="0" name=""/>
        <dsp:cNvSpPr/>
      </dsp:nvSpPr>
      <dsp:spPr>
        <a:xfrm>
          <a:off x="0" y="2339010"/>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t-EE" sz="1700" kern="1200"/>
            <a:t>Ocean Thermal Energy Conversion (OTEC) </a:t>
          </a:r>
          <a:endParaRPr lang="et-EE" sz="1700" kern="1200" dirty="0"/>
        </a:p>
      </dsp:txBody>
      <dsp:txXfrm>
        <a:off x="54359" y="2393369"/>
        <a:ext cx="2216186" cy="1058987"/>
      </dsp:txXfrm>
    </dsp:sp>
    <dsp:sp modelId="{378E8714-B7D1-4D93-961F-0BD3EF075879}">
      <dsp:nvSpPr>
        <dsp:cNvPr id="0" name=""/>
        <dsp:cNvSpPr/>
      </dsp:nvSpPr>
      <dsp:spPr>
        <a:xfrm>
          <a:off x="2324904" y="3508024"/>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t-EE" sz="1700" kern="1200" dirty="0"/>
            <a:t>Wind </a:t>
          </a:r>
          <a:r>
            <a:rPr lang="et-EE" sz="1700" kern="1200" dirty="0" err="1"/>
            <a:t>turbines</a:t>
          </a:r>
          <a:r>
            <a:rPr lang="et-EE" sz="1700" kern="1200" dirty="0"/>
            <a:t> </a:t>
          </a:r>
          <a:r>
            <a:rPr lang="et-EE" sz="1700" kern="1200" dirty="0" err="1"/>
            <a:t>placed</a:t>
          </a:r>
          <a:r>
            <a:rPr lang="et-EE" sz="1700" kern="1200" dirty="0"/>
            <a:t> in </a:t>
          </a:r>
          <a:r>
            <a:rPr lang="et-EE" sz="1700" kern="1200" dirty="0" err="1"/>
            <a:t>offshore</a:t>
          </a:r>
          <a:r>
            <a:rPr lang="et-EE" sz="1700" kern="1200" dirty="0"/>
            <a:t> </a:t>
          </a:r>
          <a:r>
            <a:rPr lang="et-EE" sz="1700" kern="1200" dirty="0" err="1"/>
            <a:t>locations</a:t>
          </a:r>
          <a:r>
            <a:rPr lang="et-EE" sz="1700" kern="1200" dirty="0"/>
            <a:t> </a:t>
          </a:r>
          <a:r>
            <a:rPr lang="et-EE" sz="1700" kern="1200" dirty="0" err="1"/>
            <a:t>utilize</a:t>
          </a:r>
          <a:r>
            <a:rPr lang="et-EE" sz="1700" kern="1200" dirty="0"/>
            <a:t> </a:t>
          </a:r>
          <a:r>
            <a:rPr lang="et-EE" sz="1700" kern="1200" dirty="0" err="1"/>
            <a:t>strong</a:t>
          </a:r>
          <a:r>
            <a:rPr lang="et-EE" sz="1700" kern="1200" dirty="0"/>
            <a:t>, </a:t>
          </a:r>
          <a:r>
            <a:rPr lang="et-EE" sz="1700" kern="1200" dirty="0" err="1"/>
            <a:t>consistent</a:t>
          </a:r>
          <a:r>
            <a:rPr lang="et-EE" sz="1700" kern="1200" dirty="0"/>
            <a:t> sea </a:t>
          </a:r>
          <a:r>
            <a:rPr lang="et-EE" sz="1700" kern="1200" dirty="0" err="1"/>
            <a:t>winds</a:t>
          </a:r>
          <a:r>
            <a:rPr lang="et-EE" sz="1700" kern="1200" dirty="0"/>
            <a:t> </a:t>
          </a:r>
          <a:r>
            <a:rPr lang="et-EE" sz="1700" kern="1200" dirty="0" err="1"/>
            <a:t>to</a:t>
          </a:r>
          <a:r>
            <a:rPr lang="et-EE" sz="1700" kern="1200" dirty="0"/>
            <a:t> </a:t>
          </a:r>
          <a:r>
            <a:rPr lang="et-EE" sz="1700" kern="1200" dirty="0" err="1"/>
            <a:t>generate</a:t>
          </a:r>
          <a:r>
            <a:rPr lang="et-EE" sz="1700" kern="1200" dirty="0"/>
            <a:t> </a:t>
          </a:r>
          <a:r>
            <a:rPr lang="et-EE" sz="1700" kern="1200" dirty="0" err="1"/>
            <a:t>electricity</a:t>
          </a:r>
          <a:r>
            <a:rPr lang="et-EE" sz="1700" kern="1200" dirty="0"/>
            <a:t>.</a:t>
          </a:r>
        </a:p>
      </dsp:txBody>
      <dsp:txXfrm>
        <a:off x="2324904" y="3508024"/>
        <a:ext cx="6617036" cy="1113346"/>
      </dsp:txXfrm>
    </dsp:sp>
    <dsp:sp modelId="{9FECB4F8-17CE-4A7D-A0E1-581F4E66A9C8}">
      <dsp:nvSpPr>
        <dsp:cNvPr id="0" name=""/>
        <dsp:cNvSpPr/>
      </dsp:nvSpPr>
      <dsp:spPr>
        <a:xfrm>
          <a:off x="0" y="3508024"/>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t-EE" sz="1700" kern="1200" dirty="0"/>
            <a:t>Offshore Wind </a:t>
          </a:r>
          <a:r>
            <a:rPr lang="et-EE" sz="1700" kern="1200" dirty="0" err="1"/>
            <a:t>Farms</a:t>
          </a:r>
          <a:r>
            <a:rPr lang="et-EE" sz="1700" kern="1200" dirty="0"/>
            <a:t> </a:t>
          </a:r>
        </a:p>
      </dsp:txBody>
      <dsp:txXfrm>
        <a:off x="54359" y="3562383"/>
        <a:ext cx="2216186" cy="1058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7BB90-FF8C-4951-AE42-ABE5155E8296}">
      <dsp:nvSpPr>
        <dsp:cNvPr id="0" name=""/>
        <dsp:cNvSpPr/>
      </dsp:nvSpPr>
      <dsp:spPr>
        <a:xfrm>
          <a:off x="0" y="4621370"/>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16BAAD-76B3-4E4A-9126-8389A7CA3C06}">
      <dsp:nvSpPr>
        <dsp:cNvPr id="0" name=""/>
        <dsp:cNvSpPr/>
      </dsp:nvSpPr>
      <dsp:spPr>
        <a:xfrm>
          <a:off x="0" y="3452356"/>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DEC439-40E3-4015-A7B5-29189220B290}">
      <dsp:nvSpPr>
        <dsp:cNvPr id="0" name=""/>
        <dsp:cNvSpPr/>
      </dsp:nvSpPr>
      <dsp:spPr>
        <a:xfrm>
          <a:off x="0" y="2283343"/>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9E1E43-1DC7-44F0-8F4B-BF3C1ED1F27E}">
      <dsp:nvSpPr>
        <dsp:cNvPr id="0" name=""/>
        <dsp:cNvSpPr/>
      </dsp:nvSpPr>
      <dsp:spPr>
        <a:xfrm>
          <a:off x="0" y="1114329"/>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CE2791-3FC6-4DC4-B033-9D871DA98B0B}">
      <dsp:nvSpPr>
        <dsp:cNvPr id="0" name=""/>
        <dsp:cNvSpPr/>
      </dsp:nvSpPr>
      <dsp:spPr>
        <a:xfrm>
          <a:off x="2324904" y="983"/>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t-EE" sz="1800" kern="1200" dirty="0" err="1"/>
            <a:t>This</a:t>
          </a:r>
          <a:r>
            <a:rPr lang="et-EE" sz="1800" kern="1200" dirty="0"/>
            <a:t> </a:t>
          </a:r>
          <a:r>
            <a:rPr lang="et-EE" sz="1800" kern="1200" dirty="0" err="1"/>
            <a:t>method</a:t>
          </a:r>
          <a:r>
            <a:rPr lang="et-EE" sz="1800" kern="1200" dirty="0"/>
            <a:t> </a:t>
          </a:r>
          <a:r>
            <a:rPr lang="et-EE" sz="1800" kern="1200" dirty="0" err="1"/>
            <a:t>exploits</a:t>
          </a:r>
          <a:r>
            <a:rPr lang="et-EE" sz="1800" kern="1200" dirty="0"/>
            <a:t> </a:t>
          </a:r>
          <a:r>
            <a:rPr lang="et-EE" sz="1800" kern="1200" dirty="0" err="1"/>
            <a:t>the</a:t>
          </a:r>
          <a:r>
            <a:rPr lang="et-EE" sz="1800" kern="1200" dirty="0"/>
            <a:t> </a:t>
          </a:r>
          <a:r>
            <a:rPr lang="et-EE" sz="1800" kern="1200" dirty="0" err="1"/>
            <a:t>difference</a:t>
          </a:r>
          <a:r>
            <a:rPr lang="et-EE" sz="1800" kern="1200" dirty="0"/>
            <a:t> in </a:t>
          </a:r>
          <a:r>
            <a:rPr lang="et-EE" sz="1800" kern="1200" dirty="0" err="1"/>
            <a:t>salt</a:t>
          </a:r>
          <a:r>
            <a:rPr lang="et-EE" sz="1800" kern="1200" dirty="0"/>
            <a:t> </a:t>
          </a:r>
          <a:r>
            <a:rPr lang="et-EE" sz="1800" kern="1200" dirty="0" err="1"/>
            <a:t>concentration</a:t>
          </a:r>
          <a:r>
            <a:rPr lang="et-EE" sz="1800" kern="1200" dirty="0"/>
            <a:t> </a:t>
          </a:r>
          <a:r>
            <a:rPr lang="et-EE" sz="1800" kern="1200" dirty="0" err="1"/>
            <a:t>between</a:t>
          </a:r>
          <a:r>
            <a:rPr lang="et-EE" sz="1800" kern="1200" dirty="0"/>
            <a:t> </a:t>
          </a:r>
          <a:r>
            <a:rPr lang="et-EE" sz="1800" kern="1200" dirty="0" err="1"/>
            <a:t>seawater</a:t>
          </a:r>
          <a:r>
            <a:rPr lang="et-EE" sz="1800" kern="1200" dirty="0"/>
            <a:t> and </a:t>
          </a:r>
          <a:r>
            <a:rPr lang="et-EE" sz="1800" kern="1200" dirty="0" err="1"/>
            <a:t>freshwater</a:t>
          </a:r>
          <a:r>
            <a:rPr lang="et-EE" sz="1800" kern="1200" dirty="0"/>
            <a:t> </a:t>
          </a:r>
          <a:r>
            <a:rPr lang="et-EE" sz="1800" kern="1200" dirty="0" err="1"/>
            <a:t>to</a:t>
          </a:r>
          <a:r>
            <a:rPr lang="et-EE" sz="1800" kern="1200" dirty="0"/>
            <a:t> </a:t>
          </a:r>
          <a:r>
            <a:rPr lang="et-EE" sz="1800" kern="1200" dirty="0" err="1"/>
            <a:t>generate</a:t>
          </a:r>
          <a:r>
            <a:rPr lang="et-EE" sz="1800" kern="1200" dirty="0"/>
            <a:t> </a:t>
          </a:r>
          <a:r>
            <a:rPr lang="et-EE" sz="1800" kern="1200" dirty="0" err="1"/>
            <a:t>electricity</a:t>
          </a:r>
          <a:r>
            <a:rPr lang="et-EE" sz="1800" kern="1200" dirty="0"/>
            <a:t> </a:t>
          </a:r>
          <a:r>
            <a:rPr lang="et-EE" sz="1800" kern="1200" dirty="0" err="1"/>
            <a:t>through</a:t>
          </a:r>
          <a:r>
            <a:rPr lang="et-EE" sz="1800" kern="1200" dirty="0"/>
            <a:t> </a:t>
          </a:r>
          <a:r>
            <a:rPr lang="et-EE" sz="1800" kern="1200" dirty="0" err="1"/>
            <a:t>ion-exchange</a:t>
          </a:r>
          <a:r>
            <a:rPr lang="et-EE" sz="1800" kern="1200" dirty="0"/>
            <a:t> </a:t>
          </a:r>
          <a:r>
            <a:rPr lang="et-EE" sz="1800" kern="1200" dirty="0" err="1"/>
            <a:t>membranes</a:t>
          </a:r>
          <a:r>
            <a:rPr lang="et-EE" sz="1800" kern="1200" dirty="0"/>
            <a:t>.</a:t>
          </a:r>
        </a:p>
      </dsp:txBody>
      <dsp:txXfrm>
        <a:off x="2324904" y="983"/>
        <a:ext cx="6617036" cy="1113346"/>
      </dsp:txXfrm>
    </dsp:sp>
    <dsp:sp modelId="{6E0A70E3-DC73-404E-9682-F1C27F5CC31A}">
      <dsp:nvSpPr>
        <dsp:cNvPr id="0" name=""/>
        <dsp:cNvSpPr/>
      </dsp:nvSpPr>
      <dsp:spPr>
        <a:xfrm>
          <a:off x="0" y="983"/>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t-EE" sz="1900" kern="1200" dirty="0" err="1"/>
            <a:t>Salinity</a:t>
          </a:r>
          <a:r>
            <a:rPr lang="et-EE" sz="1900" kern="1200" dirty="0"/>
            <a:t> Gradient Power </a:t>
          </a:r>
        </a:p>
      </dsp:txBody>
      <dsp:txXfrm>
        <a:off x="54359" y="55342"/>
        <a:ext cx="2216186" cy="1058987"/>
      </dsp:txXfrm>
    </dsp:sp>
    <dsp:sp modelId="{0825A422-73C3-4BF8-ADE4-329F09238188}">
      <dsp:nvSpPr>
        <dsp:cNvPr id="0" name=""/>
        <dsp:cNvSpPr/>
      </dsp:nvSpPr>
      <dsp:spPr>
        <a:xfrm>
          <a:off x="2324904" y="1169997"/>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t-EE" sz="1800" kern="1200" dirty="0" err="1"/>
            <a:t>These</a:t>
          </a:r>
          <a:r>
            <a:rPr lang="et-EE" sz="1800" kern="1200" dirty="0"/>
            <a:t> </a:t>
          </a:r>
          <a:r>
            <a:rPr lang="et-EE" sz="1800" kern="1200" dirty="0" err="1"/>
            <a:t>devices</a:t>
          </a:r>
          <a:r>
            <a:rPr lang="et-EE" sz="1800" kern="1200" dirty="0"/>
            <a:t> </a:t>
          </a:r>
          <a:r>
            <a:rPr lang="et-EE" sz="1800" kern="1200" dirty="0" err="1"/>
            <a:t>generate</a:t>
          </a:r>
          <a:r>
            <a:rPr lang="et-EE" sz="1800" kern="1200" dirty="0"/>
            <a:t> </a:t>
          </a:r>
          <a:r>
            <a:rPr lang="et-EE" sz="1800" kern="1200" dirty="0" err="1"/>
            <a:t>electricity</a:t>
          </a:r>
          <a:r>
            <a:rPr lang="et-EE" sz="1800" kern="1200" dirty="0"/>
            <a:t> </a:t>
          </a:r>
          <a:r>
            <a:rPr lang="et-EE" sz="1800" kern="1200" dirty="0" err="1"/>
            <a:t>when</a:t>
          </a:r>
          <a:r>
            <a:rPr lang="et-EE" sz="1800" kern="1200" dirty="0"/>
            <a:t> </a:t>
          </a:r>
          <a:r>
            <a:rPr lang="et-EE" sz="1800" kern="1200" dirty="0" err="1"/>
            <a:t>subjected</a:t>
          </a:r>
          <a:r>
            <a:rPr lang="et-EE" sz="1800" kern="1200" dirty="0"/>
            <a:t> </a:t>
          </a:r>
          <a:r>
            <a:rPr lang="et-EE" sz="1800" kern="1200" dirty="0" err="1"/>
            <a:t>to</a:t>
          </a:r>
          <a:r>
            <a:rPr lang="et-EE" sz="1800" kern="1200" dirty="0"/>
            <a:t> </a:t>
          </a:r>
          <a:r>
            <a:rPr lang="et-EE" sz="1800" kern="1200" dirty="0" err="1"/>
            <a:t>pressure</a:t>
          </a:r>
          <a:r>
            <a:rPr lang="et-EE" sz="1800" kern="1200" dirty="0"/>
            <a:t> </a:t>
          </a:r>
          <a:r>
            <a:rPr lang="et-EE" sz="1800" kern="1200" dirty="0" err="1"/>
            <a:t>changes</a:t>
          </a:r>
          <a:r>
            <a:rPr lang="et-EE" sz="1800" kern="1200" dirty="0"/>
            <a:t> </a:t>
          </a:r>
          <a:r>
            <a:rPr lang="et-EE" sz="1800" kern="1200" dirty="0" err="1"/>
            <a:t>caused</a:t>
          </a:r>
          <a:r>
            <a:rPr lang="et-EE" sz="1800" kern="1200" dirty="0"/>
            <a:t> by </a:t>
          </a:r>
          <a:r>
            <a:rPr lang="et-EE" sz="1800" kern="1200" dirty="0" err="1"/>
            <a:t>underwater</a:t>
          </a:r>
          <a:r>
            <a:rPr lang="et-EE" sz="1800" kern="1200" dirty="0"/>
            <a:t> </a:t>
          </a:r>
          <a:r>
            <a:rPr lang="et-EE" sz="1800" kern="1200" dirty="0" err="1"/>
            <a:t>movements</a:t>
          </a:r>
          <a:r>
            <a:rPr lang="et-EE" sz="1800" kern="1200" dirty="0"/>
            <a:t> </a:t>
          </a:r>
          <a:r>
            <a:rPr lang="et-EE" sz="1800" kern="1200" dirty="0" err="1"/>
            <a:t>or</a:t>
          </a:r>
          <a:r>
            <a:rPr lang="et-EE" sz="1800" kern="1200" dirty="0"/>
            <a:t> </a:t>
          </a:r>
          <a:r>
            <a:rPr lang="et-EE" sz="1800" kern="1200" dirty="0" err="1"/>
            <a:t>waves</a:t>
          </a:r>
          <a:r>
            <a:rPr lang="et-EE" sz="1800" kern="1200" dirty="0"/>
            <a:t>.</a:t>
          </a:r>
        </a:p>
      </dsp:txBody>
      <dsp:txXfrm>
        <a:off x="2324904" y="1169997"/>
        <a:ext cx="6617036" cy="1113346"/>
      </dsp:txXfrm>
    </dsp:sp>
    <dsp:sp modelId="{7FD05A02-4AD1-454E-8F4F-36AAF6EC8B24}">
      <dsp:nvSpPr>
        <dsp:cNvPr id="0" name=""/>
        <dsp:cNvSpPr/>
      </dsp:nvSpPr>
      <dsp:spPr>
        <a:xfrm>
          <a:off x="0" y="1169997"/>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t-EE" sz="1900" kern="1200"/>
            <a:t>Underwater Piezoelectric Generators </a:t>
          </a:r>
          <a:endParaRPr lang="et-EE" sz="1900" kern="1200" dirty="0"/>
        </a:p>
      </dsp:txBody>
      <dsp:txXfrm>
        <a:off x="54359" y="1224356"/>
        <a:ext cx="2216186" cy="1058987"/>
      </dsp:txXfrm>
    </dsp:sp>
    <dsp:sp modelId="{85A16474-90D0-4D77-A3CE-F0E40B6394A7}">
      <dsp:nvSpPr>
        <dsp:cNvPr id="0" name=""/>
        <dsp:cNvSpPr/>
      </dsp:nvSpPr>
      <dsp:spPr>
        <a:xfrm>
          <a:off x="2324904" y="2339010"/>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t-EE" sz="1800" kern="1200" dirty="0" err="1"/>
            <a:t>Submerged</a:t>
          </a:r>
          <a:r>
            <a:rPr lang="et-EE" sz="1800" kern="1200" dirty="0"/>
            <a:t> </a:t>
          </a:r>
          <a:r>
            <a:rPr lang="et-EE" sz="1800" kern="1200" dirty="0" err="1"/>
            <a:t>rotors</a:t>
          </a:r>
          <a:r>
            <a:rPr lang="et-EE" sz="1800" kern="1200" dirty="0"/>
            <a:t> </a:t>
          </a:r>
          <a:r>
            <a:rPr lang="et-EE" sz="1800" kern="1200" dirty="0" err="1"/>
            <a:t>or</a:t>
          </a:r>
          <a:r>
            <a:rPr lang="et-EE" sz="1800" kern="1200" dirty="0"/>
            <a:t> </a:t>
          </a:r>
          <a:r>
            <a:rPr lang="et-EE" sz="1800" kern="1200" dirty="0" err="1"/>
            <a:t>turbines</a:t>
          </a:r>
          <a:r>
            <a:rPr lang="et-EE" sz="1800" kern="1200" dirty="0"/>
            <a:t> </a:t>
          </a:r>
          <a:r>
            <a:rPr lang="et-EE" sz="1800" kern="1200" dirty="0" err="1"/>
            <a:t>capture</a:t>
          </a:r>
          <a:r>
            <a:rPr lang="et-EE" sz="1800" kern="1200" dirty="0"/>
            <a:t> </a:t>
          </a:r>
          <a:r>
            <a:rPr lang="et-EE" sz="1800" kern="1200" dirty="0" err="1"/>
            <a:t>the</a:t>
          </a:r>
          <a:r>
            <a:rPr lang="et-EE" sz="1800" kern="1200" dirty="0"/>
            <a:t> energy </a:t>
          </a:r>
          <a:r>
            <a:rPr lang="et-EE" sz="1800" kern="1200" dirty="0" err="1"/>
            <a:t>from</a:t>
          </a:r>
          <a:r>
            <a:rPr lang="et-EE" sz="1800" kern="1200" dirty="0"/>
            <a:t> </a:t>
          </a:r>
          <a:r>
            <a:rPr lang="et-EE" sz="1800" kern="1200" dirty="0" err="1"/>
            <a:t>water</a:t>
          </a:r>
          <a:r>
            <a:rPr lang="et-EE" sz="1800" kern="1200" dirty="0"/>
            <a:t> </a:t>
          </a:r>
          <a:r>
            <a:rPr lang="et-EE" sz="1800" kern="1200" dirty="0" err="1"/>
            <a:t>flow</a:t>
          </a:r>
          <a:r>
            <a:rPr lang="et-EE" sz="1800" kern="1200" dirty="0"/>
            <a:t> in </a:t>
          </a:r>
          <a:r>
            <a:rPr lang="et-EE" sz="1800" kern="1200" dirty="0" err="1"/>
            <a:t>rivers</a:t>
          </a:r>
          <a:r>
            <a:rPr lang="et-EE" sz="1800" kern="1200" dirty="0"/>
            <a:t>, </a:t>
          </a:r>
          <a:r>
            <a:rPr lang="et-EE" sz="1800" kern="1200" dirty="0" err="1"/>
            <a:t>estuaries</a:t>
          </a:r>
          <a:r>
            <a:rPr lang="et-EE" sz="1800" kern="1200" dirty="0"/>
            <a:t>, and </a:t>
          </a:r>
          <a:r>
            <a:rPr lang="et-EE" sz="1800" kern="1200" dirty="0" err="1"/>
            <a:t>tidal</a:t>
          </a:r>
          <a:r>
            <a:rPr lang="et-EE" sz="1800" kern="1200" dirty="0"/>
            <a:t> </a:t>
          </a:r>
          <a:r>
            <a:rPr lang="et-EE" sz="1800" kern="1200" dirty="0" err="1"/>
            <a:t>areas</a:t>
          </a:r>
          <a:r>
            <a:rPr lang="et-EE" sz="1800" kern="1200" dirty="0"/>
            <a:t>. </a:t>
          </a:r>
        </a:p>
      </dsp:txBody>
      <dsp:txXfrm>
        <a:off x="2324904" y="2339010"/>
        <a:ext cx="6617036" cy="1113346"/>
      </dsp:txXfrm>
    </dsp:sp>
    <dsp:sp modelId="{B801E584-0146-4E49-9C50-52C16C76EC78}">
      <dsp:nvSpPr>
        <dsp:cNvPr id="0" name=""/>
        <dsp:cNvSpPr/>
      </dsp:nvSpPr>
      <dsp:spPr>
        <a:xfrm>
          <a:off x="0" y="2339010"/>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t-EE" sz="1900" kern="1200"/>
            <a:t>Hydrokinetic Energy </a:t>
          </a:r>
          <a:endParaRPr lang="et-EE" sz="1900" kern="1200" dirty="0"/>
        </a:p>
      </dsp:txBody>
      <dsp:txXfrm>
        <a:off x="54359" y="2393369"/>
        <a:ext cx="2216186" cy="1058987"/>
      </dsp:txXfrm>
    </dsp:sp>
    <dsp:sp modelId="{AF890E61-7141-4BF9-82E1-04AF927EF4CE}">
      <dsp:nvSpPr>
        <dsp:cNvPr id="0" name=""/>
        <dsp:cNvSpPr/>
      </dsp:nvSpPr>
      <dsp:spPr>
        <a:xfrm>
          <a:off x="2324904" y="3508024"/>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t-EE" sz="1800" kern="1200" dirty="0" err="1"/>
            <a:t>These</a:t>
          </a:r>
          <a:r>
            <a:rPr lang="et-EE" sz="1800" kern="1200" dirty="0"/>
            <a:t> </a:t>
          </a:r>
          <a:r>
            <a:rPr lang="et-EE" sz="1800" kern="1200" dirty="0" err="1"/>
            <a:t>materials</a:t>
          </a:r>
          <a:r>
            <a:rPr lang="et-EE" sz="1800" kern="1200" dirty="0"/>
            <a:t> </a:t>
          </a:r>
          <a:r>
            <a:rPr lang="et-EE" sz="1800" kern="1200" dirty="0" err="1"/>
            <a:t>generate</a:t>
          </a:r>
          <a:r>
            <a:rPr lang="et-EE" sz="1800" kern="1200" dirty="0"/>
            <a:t> </a:t>
          </a:r>
          <a:r>
            <a:rPr lang="et-EE" sz="1800" kern="1200" dirty="0" err="1"/>
            <a:t>electricity</a:t>
          </a:r>
          <a:r>
            <a:rPr lang="et-EE" sz="1800" kern="1200" dirty="0"/>
            <a:t> </a:t>
          </a:r>
          <a:r>
            <a:rPr lang="et-EE" sz="1800" kern="1200" dirty="0" err="1"/>
            <a:t>when</a:t>
          </a:r>
          <a:r>
            <a:rPr lang="et-EE" sz="1800" kern="1200" dirty="0"/>
            <a:t> </a:t>
          </a:r>
          <a:r>
            <a:rPr lang="et-EE" sz="1800" kern="1200" dirty="0" err="1"/>
            <a:t>subjected</a:t>
          </a:r>
          <a:r>
            <a:rPr lang="et-EE" sz="1800" kern="1200" dirty="0"/>
            <a:t> </a:t>
          </a:r>
          <a:r>
            <a:rPr lang="et-EE" sz="1800" kern="1200" dirty="0" err="1"/>
            <a:t>to</a:t>
          </a:r>
          <a:r>
            <a:rPr lang="et-EE" sz="1800" kern="1200" dirty="0"/>
            <a:t> </a:t>
          </a:r>
          <a:r>
            <a:rPr lang="et-EE" sz="1800" kern="1200" dirty="0" err="1"/>
            <a:t>mechanical</a:t>
          </a:r>
          <a:r>
            <a:rPr lang="et-EE" sz="1800" kern="1200" dirty="0"/>
            <a:t> stress </a:t>
          </a:r>
          <a:r>
            <a:rPr lang="et-EE" sz="1800" kern="1200" dirty="0" err="1"/>
            <a:t>underwater</a:t>
          </a:r>
          <a:r>
            <a:rPr lang="et-EE" sz="1800" kern="1200" dirty="0"/>
            <a:t>, </a:t>
          </a:r>
          <a:r>
            <a:rPr lang="et-EE" sz="1800" kern="1200" dirty="0" err="1"/>
            <a:t>such</a:t>
          </a:r>
          <a:r>
            <a:rPr lang="et-EE" sz="1800" kern="1200" dirty="0"/>
            <a:t> as </a:t>
          </a:r>
          <a:r>
            <a:rPr lang="et-EE" sz="1800" kern="1200" dirty="0" err="1"/>
            <a:t>from</a:t>
          </a:r>
          <a:r>
            <a:rPr lang="et-EE" sz="1800" kern="1200" dirty="0"/>
            <a:t> </a:t>
          </a:r>
          <a:r>
            <a:rPr lang="et-EE" sz="1800" kern="1200" dirty="0" err="1"/>
            <a:t>wave</a:t>
          </a:r>
          <a:r>
            <a:rPr lang="et-EE" sz="1800" kern="1200" dirty="0"/>
            <a:t> </a:t>
          </a:r>
          <a:r>
            <a:rPr lang="et-EE" sz="1800" kern="1200" dirty="0" err="1"/>
            <a:t>motion</a:t>
          </a:r>
          <a:r>
            <a:rPr lang="et-EE" sz="1800" kern="1200" dirty="0"/>
            <a:t>.</a:t>
          </a:r>
        </a:p>
      </dsp:txBody>
      <dsp:txXfrm>
        <a:off x="2324904" y="3508024"/>
        <a:ext cx="6617036" cy="1113346"/>
      </dsp:txXfrm>
    </dsp:sp>
    <dsp:sp modelId="{0BF86547-0C10-4340-8D0B-152AD023BB08}">
      <dsp:nvSpPr>
        <dsp:cNvPr id="0" name=""/>
        <dsp:cNvSpPr/>
      </dsp:nvSpPr>
      <dsp:spPr>
        <a:xfrm>
          <a:off x="0" y="3508024"/>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t-EE" sz="1900" kern="1200"/>
            <a:t>Magnetostrictive Materials </a:t>
          </a:r>
          <a:endParaRPr lang="et-EE" sz="1900" kern="1200" dirty="0"/>
        </a:p>
      </dsp:txBody>
      <dsp:txXfrm>
        <a:off x="54359" y="3562383"/>
        <a:ext cx="2216186" cy="10589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EDA89-4FA5-45E9-B2C5-3EFF0ED60F52}">
      <dsp:nvSpPr>
        <dsp:cNvPr id="0" name=""/>
        <dsp:cNvSpPr/>
      </dsp:nvSpPr>
      <dsp:spPr>
        <a:xfrm>
          <a:off x="0" y="4621370"/>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3537DB-2A6C-48DA-BB0F-785179510C84}">
      <dsp:nvSpPr>
        <dsp:cNvPr id="0" name=""/>
        <dsp:cNvSpPr/>
      </dsp:nvSpPr>
      <dsp:spPr>
        <a:xfrm>
          <a:off x="0" y="3452356"/>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86ECEE-C262-4C9C-81C5-050E3AB939C8}">
      <dsp:nvSpPr>
        <dsp:cNvPr id="0" name=""/>
        <dsp:cNvSpPr/>
      </dsp:nvSpPr>
      <dsp:spPr>
        <a:xfrm>
          <a:off x="0" y="2283343"/>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9E1E43-1DC7-44F0-8F4B-BF3C1ED1F27E}">
      <dsp:nvSpPr>
        <dsp:cNvPr id="0" name=""/>
        <dsp:cNvSpPr/>
      </dsp:nvSpPr>
      <dsp:spPr>
        <a:xfrm>
          <a:off x="0" y="1114329"/>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CE2791-3FC6-4DC4-B033-9D871DA98B0B}">
      <dsp:nvSpPr>
        <dsp:cNvPr id="0" name=""/>
        <dsp:cNvSpPr/>
      </dsp:nvSpPr>
      <dsp:spPr>
        <a:xfrm>
          <a:off x="2324904" y="983"/>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t-EE" sz="1800" kern="1200" dirty="0" err="1"/>
            <a:t>Turbines</a:t>
          </a:r>
          <a:r>
            <a:rPr lang="et-EE" sz="1800" kern="1200" dirty="0"/>
            <a:t> </a:t>
          </a:r>
          <a:r>
            <a:rPr lang="et-EE" sz="1800" kern="1200" dirty="0" err="1"/>
            <a:t>or</a:t>
          </a:r>
          <a:r>
            <a:rPr lang="et-EE" sz="1800" kern="1200" dirty="0"/>
            <a:t> </a:t>
          </a:r>
          <a:r>
            <a:rPr lang="et-EE" sz="1800" kern="1200" dirty="0" err="1"/>
            <a:t>underwater</a:t>
          </a:r>
          <a:r>
            <a:rPr lang="et-EE" sz="1800" kern="1200" dirty="0"/>
            <a:t> </a:t>
          </a:r>
          <a:r>
            <a:rPr lang="et-EE" sz="1800" kern="1200" dirty="0" err="1"/>
            <a:t>kites</a:t>
          </a:r>
          <a:r>
            <a:rPr lang="et-EE" sz="1800" kern="1200" dirty="0"/>
            <a:t> </a:t>
          </a:r>
          <a:r>
            <a:rPr lang="et-EE" sz="1800" kern="1200" dirty="0" err="1"/>
            <a:t>capture</a:t>
          </a:r>
          <a:r>
            <a:rPr lang="et-EE" sz="1800" kern="1200" dirty="0"/>
            <a:t> </a:t>
          </a:r>
          <a:r>
            <a:rPr lang="et-EE" sz="1800" kern="1200" dirty="0" err="1"/>
            <a:t>the</a:t>
          </a:r>
          <a:r>
            <a:rPr lang="et-EE" sz="1800" kern="1200" dirty="0"/>
            <a:t> </a:t>
          </a:r>
          <a:r>
            <a:rPr lang="et-EE" sz="1800" kern="1200" dirty="0" err="1"/>
            <a:t>kinetic</a:t>
          </a:r>
          <a:r>
            <a:rPr lang="et-EE" sz="1800" kern="1200" dirty="0"/>
            <a:t> energy of </a:t>
          </a:r>
          <a:r>
            <a:rPr lang="et-EE" sz="1800" kern="1200" dirty="0" err="1"/>
            <a:t>ocean</a:t>
          </a:r>
          <a:r>
            <a:rPr lang="et-EE" sz="1800" kern="1200" dirty="0"/>
            <a:t> </a:t>
          </a:r>
          <a:r>
            <a:rPr lang="et-EE" sz="1800" kern="1200" dirty="0" err="1"/>
            <a:t>currents</a:t>
          </a:r>
          <a:r>
            <a:rPr lang="et-EE" sz="1800" kern="1200" dirty="0"/>
            <a:t> </a:t>
          </a:r>
          <a:r>
            <a:rPr lang="et-EE" sz="1800" kern="1200" dirty="0" err="1"/>
            <a:t>to</a:t>
          </a:r>
          <a:r>
            <a:rPr lang="et-EE" sz="1800" kern="1200" dirty="0"/>
            <a:t> 	</a:t>
          </a:r>
          <a:r>
            <a:rPr lang="et-EE" sz="1800" kern="1200" dirty="0" err="1"/>
            <a:t>produce</a:t>
          </a:r>
          <a:r>
            <a:rPr lang="et-EE" sz="1800" kern="1200" dirty="0"/>
            <a:t> </a:t>
          </a:r>
          <a:r>
            <a:rPr lang="et-EE" sz="1800" kern="1200" dirty="0" err="1"/>
            <a:t>electricity</a:t>
          </a:r>
          <a:r>
            <a:rPr lang="et-EE" sz="1800" kern="1200" dirty="0"/>
            <a:t>.</a:t>
          </a:r>
        </a:p>
      </dsp:txBody>
      <dsp:txXfrm>
        <a:off x="2324904" y="983"/>
        <a:ext cx="6617036" cy="1113346"/>
      </dsp:txXfrm>
    </dsp:sp>
    <dsp:sp modelId="{6E0A70E3-DC73-404E-9682-F1C27F5CC31A}">
      <dsp:nvSpPr>
        <dsp:cNvPr id="0" name=""/>
        <dsp:cNvSpPr/>
      </dsp:nvSpPr>
      <dsp:spPr>
        <a:xfrm>
          <a:off x="0" y="983"/>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t-EE" sz="1800" kern="1200"/>
            <a:t>Underwater Currents </a:t>
          </a:r>
          <a:endParaRPr lang="et-EE" sz="1800" kern="1200" dirty="0"/>
        </a:p>
      </dsp:txBody>
      <dsp:txXfrm>
        <a:off x="54359" y="55342"/>
        <a:ext cx="2216186" cy="1058987"/>
      </dsp:txXfrm>
    </dsp:sp>
    <dsp:sp modelId="{0E79A10B-E0A6-47F3-AEC0-E374FB143154}">
      <dsp:nvSpPr>
        <dsp:cNvPr id="0" name=""/>
        <dsp:cNvSpPr/>
      </dsp:nvSpPr>
      <dsp:spPr>
        <a:xfrm>
          <a:off x="2324904" y="1169997"/>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t-EE" sz="1800" kern="1200" dirty="0" err="1"/>
            <a:t>It</a:t>
          </a:r>
          <a:r>
            <a:rPr lang="et-EE" sz="1800" kern="1200" dirty="0"/>
            <a:t> </a:t>
          </a:r>
          <a:r>
            <a:rPr lang="et-EE" sz="1800" kern="1200" dirty="0" err="1"/>
            <a:t>generates</a:t>
          </a:r>
          <a:r>
            <a:rPr lang="et-EE" sz="1800" kern="1200" dirty="0"/>
            <a:t> </a:t>
          </a:r>
          <a:r>
            <a:rPr lang="et-EE" sz="1800" kern="1200" dirty="0" err="1"/>
            <a:t>electricity</a:t>
          </a:r>
          <a:r>
            <a:rPr lang="et-EE" sz="1800" kern="1200" dirty="0"/>
            <a:t> by </a:t>
          </a:r>
          <a:r>
            <a:rPr lang="et-EE" sz="1800" kern="1200" dirty="0" err="1"/>
            <a:t>utilizing</a:t>
          </a:r>
          <a:r>
            <a:rPr lang="et-EE" sz="1800" kern="1200" dirty="0"/>
            <a:t> </a:t>
          </a:r>
          <a:r>
            <a:rPr lang="et-EE" sz="1800" kern="1200" dirty="0" err="1"/>
            <a:t>the</a:t>
          </a:r>
          <a:r>
            <a:rPr lang="et-EE" sz="1800" kern="1200" dirty="0"/>
            <a:t> </a:t>
          </a:r>
          <a:r>
            <a:rPr lang="et-EE" sz="1800" kern="1200" dirty="0" err="1"/>
            <a:t>pressure</a:t>
          </a:r>
          <a:r>
            <a:rPr lang="et-EE" sz="1800" kern="1200" dirty="0"/>
            <a:t> </a:t>
          </a:r>
          <a:r>
            <a:rPr lang="et-EE" sz="1800" kern="1200" dirty="0" err="1"/>
            <a:t>difference</a:t>
          </a:r>
          <a:r>
            <a:rPr lang="et-EE" sz="1800" kern="1200" dirty="0"/>
            <a:t> </a:t>
          </a:r>
          <a:r>
            <a:rPr lang="et-EE" sz="1800" kern="1200" dirty="0" err="1"/>
            <a:t>created</a:t>
          </a:r>
          <a:r>
            <a:rPr lang="et-EE" sz="1800" kern="1200" dirty="0"/>
            <a:t> </a:t>
          </a:r>
          <a:r>
            <a:rPr lang="et-EE" sz="1800" kern="1200" dirty="0" err="1"/>
            <a:t>when</a:t>
          </a:r>
          <a:r>
            <a:rPr lang="et-EE" sz="1800" kern="1200" dirty="0"/>
            <a:t> </a:t>
          </a:r>
          <a:r>
            <a:rPr lang="et-EE" sz="1800" kern="1200" dirty="0" err="1"/>
            <a:t>freshwater</a:t>
          </a:r>
          <a:r>
            <a:rPr lang="et-EE" sz="1800" kern="1200" dirty="0"/>
            <a:t> and </a:t>
          </a:r>
          <a:r>
            <a:rPr lang="et-EE" sz="1800" kern="1200" dirty="0" err="1"/>
            <a:t>seawater</a:t>
          </a:r>
          <a:r>
            <a:rPr lang="et-EE" sz="1800" kern="1200" dirty="0"/>
            <a:t> are </a:t>
          </a:r>
          <a:r>
            <a:rPr lang="et-EE" sz="1800" kern="1200" dirty="0" err="1"/>
            <a:t>brought</a:t>
          </a:r>
          <a:r>
            <a:rPr lang="et-EE" sz="1800" kern="1200" dirty="0"/>
            <a:t> </a:t>
          </a:r>
          <a:r>
            <a:rPr lang="et-EE" sz="1800" kern="1200" dirty="0" err="1"/>
            <a:t>together</a:t>
          </a:r>
          <a:r>
            <a:rPr lang="et-EE" sz="1800" kern="1200" dirty="0"/>
            <a:t> </a:t>
          </a:r>
          <a:r>
            <a:rPr lang="et-EE" sz="1800" kern="1200" dirty="0" err="1"/>
            <a:t>through</a:t>
          </a:r>
          <a:r>
            <a:rPr lang="et-EE" sz="1800" kern="1200" dirty="0"/>
            <a:t> a semi-</a:t>
          </a:r>
          <a:r>
            <a:rPr lang="et-EE" sz="1800" kern="1200" dirty="0" err="1"/>
            <a:t>permeable</a:t>
          </a:r>
          <a:r>
            <a:rPr lang="et-EE" sz="1800" kern="1200" dirty="0"/>
            <a:t> </a:t>
          </a:r>
          <a:r>
            <a:rPr lang="et-EE" sz="1800" kern="1200" dirty="0" err="1"/>
            <a:t>membrane</a:t>
          </a:r>
          <a:r>
            <a:rPr lang="et-EE" sz="1800" kern="1200" dirty="0"/>
            <a:t>.</a:t>
          </a:r>
        </a:p>
      </dsp:txBody>
      <dsp:txXfrm>
        <a:off x="2324904" y="1169997"/>
        <a:ext cx="6617036" cy="1113346"/>
      </dsp:txXfrm>
    </dsp:sp>
    <dsp:sp modelId="{4B66418B-87A5-4DF6-9378-79FA190B2FE2}">
      <dsp:nvSpPr>
        <dsp:cNvPr id="0" name=""/>
        <dsp:cNvSpPr/>
      </dsp:nvSpPr>
      <dsp:spPr>
        <a:xfrm>
          <a:off x="0" y="1169997"/>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t-EE" sz="1800" kern="1200"/>
            <a:t>Osmotic Power (Pressure retarded osmosis) </a:t>
          </a:r>
          <a:endParaRPr lang="et-EE" sz="1800" kern="1200" dirty="0"/>
        </a:p>
      </dsp:txBody>
      <dsp:txXfrm>
        <a:off x="54359" y="1224356"/>
        <a:ext cx="2216186" cy="1058987"/>
      </dsp:txXfrm>
    </dsp:sp>
    <dsp:sp modelId="{F4880EBB-ACEC-495D-AA42-5F5319ABECC8}">
      <dsp:nvSpPr>
        <dsp:cNvPr id="0" name=""/>
        <dsp:cNvSpPr/>
      </dsp:nvSpPr>
      <dsp:spPr>
        <a:xfrm>
          <a:off x="2324904" y="2339010"/>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t-EE" sz="1800" kern="1200" dirty="0" err="1"/>
            <a:t>Solar</a:t>
          </a:r>
          <a:r>
            <a:rPr lang="et-EE" sz="1800" kern="1200" dirty="0"/>
            <a:t> </a:t>
          </a:r>
          <a:r>
            <a:rPr lang="et-EE" sz="1800" kern="1200" dirty="0" err="1"/>
            <a:t>panels</a:t>
          </a:r>
          <a:r>
            <a:rPr lang="et-EE" sz="1800" kern="1200" dirty="0"/>
            <a:t> </a:t>
          </a:r>
          <a:r>
            <a:rPr lang="et-EE" sz="1800" kern="1200" dirty="0" err="1"/>
            <a:t>mounted</a:t>
          </a:r>
          <a:r>
            <a:rPr lang="et-EE" sz="1800" kern="1200" dirty="0"/>
            <a:t> on </a:t>
          </a:r>
          <a:r>
            <a:rPr lang="et-EE" sz="1800" kern="1200" dirty="0" err="1"/>
            <a:t>floating</a:t>
          </a:r>
          <a:r>
            <a:rPr lang="et-EE" sz="1800" kern="1200" dirty="0"/>
            <a:t> </a:t>
          </a:r>
          <a:r>
            <a:rPr lang="et-EE" sz="1800" kern="1200" dirty="0" err="1"/>
            <a:t>platforms</a:t>
          </a:r>
          <a:r>
            <a:rPr lang="et-EE" sz="1800" kern="1200" dirty="0"/>
            <a:t> on </a:t>
          </a:r>
          <a:r>
            <a:rPr lang="et-EE" sz="1800" kern="1200" dirty="0" err="1"/>
            <a:t>the</a:t>
          </a:r>
          <a:r>
            <a:rPr lang="et-EE" sz="1800" kern="1200" dirty="0"/>
            <a:t> </a:t>
          </a:r>
          <a:r>
            <a:rPr lang="et-EE" sz="1800" kern="1200" dirty="0" err="1"/>
            <a:t>sea's</a:t>
          </a:r>
          <a:r>
            <a:rPr lang="et-EE" sz="1800" kern="1200" dirty="0"/>
            <a:t> </a:t>
          </a:r>
          <a:r>
            <a:rPr lang="et-EE" sz="1800" kern="1200" dirty="0" err="1"/>
            <a:t>surface</a:t>
          </a:r>
          <a:r>
            <a:rPr lang="et-EE" sz="1800" kern="1200" dirty="0"/>
            <a:t> </a:t>
          </a:r>
          <a:r>
            <a:rPr lang="et-EE" sz="1800" kern="1200" dirty="0" err="1"/>
            <a:t>generate</a:t>
          </a:r>
          <a:r>
            <a:rPr lang="et-EE" sz="1800" kern="1200" dirty="0"/>
            <a:t> </a:t>
          </a:r>
          <a:r>
            <a:rPr lang="et-EE" sz="1800" kern="1200" dirty="0" err="1"/>
            <a:t>electricity</a:t>
          </a:r>
          <a:r>
            <a:rPr lang="et-EE" sz="1800" kern="1200" dirty="0"/>
            <a:t> </a:t>
          </a:r>
          <a:r>
            <a:rPr lang="et-EE" sz="1800" kern="1200" dirty="0" err="1"/>
            <a:t>using</a:t>
          </a:r>
          <a:r>
            <a:rPr lang="et-EE" sz="1800" kern="1200" dirty="0"/>
            <a:t> </a:t>
          </a:r>
          <a:r>
            <a:rPr lang="et-EE" sz="1800" kern="1200" dirty="0" err="1"/>
            <a:t>sunlight</a:t>
          </a:r>
          <a:r>
            <a:rPr lang="et-EE" sz="1800" kern="1200" dirty="0"/>
            <a:t>.</a:t>
          </a:r>
        </a:p>
      </dsp:txBody>
      <dsp:txXfrm>
        <a:off x="2324904" y="2339010"/>
        <a:ext cx="6617036" cy="1113346"/>
      </dsp:txXfrm>
    </dsp:sp>
    <dsp:sp modelId="{948C78AB-6117-45DD-AD22-CD8C5C99C411}">
      <dsp:nvSpPr>
        <dsp:cNvPr id="0" name=""/>
        <dsp:cNvSpPr/>
      </dsp:nvSpPr>
      <dsp:spPr>
        <a:xfrm>
          <a:off x="0" y="2339010"/>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t-EE" sz="1800" kern="1200"/>
            <a:t>Floating Solar Farms </a:t>
          </a:r>
          <a:endParaRPr lang="et-EE" sz="1800" kern="1200" dirty="0"/>
        </a:p>
      </dsp:txBody>
      <dsp:txXfrm>
        <a:off x="54359" y="2393369"/>
        <a:ext cx="2216186" cy="1058987"/>
      </dsp:txXfrm>
    </dsp:sp>
    <dsp:sp modelId="{F09DDCFA-4302-4B69-9D9D-1B40083D43AE}">
      <dsp:nvSpPr>
        <dsp:cNvPr id="0" name=""/>
        <dsp:cNvSpPr/>
      </dsp:nvSpPr>
      <dsp:spPr>
        <a:xfrm>
          <a:off x="2324904" y="3508024"/>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t-EE" sz="1800" kern="1200" dirty="0" err="1"/>
            <a:t>Algae</a:t>
          </a:r>
          <a:r>
            <a:rPr lang="et-EE" sz="1800" kern="1200" dirty="0"/>
            <a:t> </a:t>
          </a:r>
          <a:r>
            <a:rPr lang="et-EE" sz="1800" kern="1200" dirty="0" err="1"/>
            <a:t>can</a:t>
          </a:r>
          <a:r>
            <a:rPr lang="et-EE" sz="1800" kern="1200" dirty="0"/>
            <a:t> </a:t>
          </a:r>
          <a:r>
            <a:rPr lang="et-EE" sz="1800" kern="1200" dirty="0" err="1"/>
            <a:t>be</a:t>
          </a:r>
          <a:r>
            <a:rPr lang="et-EE" sz="1800" kern="1200" dirty="0"/>
            <a:t> </a:t>
          </a:r>
          <a:r>
            <a:rPr lang="et-EE" sz="1800" kern="1200" dirty="0" err="1"/>
            <a:t>grown</a:t>
          </a:r>
          <a:r>
            <a:rPr lang="et-EE" sz="1800" kern="1200" dirty="0"/>
            <a:t> in </a:t>
          </a:r>
          <a:r>
            <a:rPr lang="et-EE" sz="1800" kern="1200" dirty="0" err="1"/>
            <a:t>the</a:t>
          </a:r>
          <a:r>
            <a:rPr lang="et-EE" sz="1800" kern="1200" dirty="0"/>
            <a:t> </a:t>
          </a:r>
          <a:r>
            <a:rPr lang="et-EE" sz="1800" kern="1200" dirty="0" err="1"/>
            <a:t>ocean</a:t>
          </a:r>
          <a:r>
            <a:rPr lang="et-EE" sz="1800" kern="1200" dirty="0"/>
            <a:t> and </a:t>
          </a:r>
          <a:r>
            <a:rPr lang="et-EE" sz="1800" kern="1200" dirty="0" err="1"/>
            <a:t>converted</a:t>
          </a:r>
          <a:r>
            <a:rPr lang="et-EE" sz="1800" kern="1200" dirty="0"/>
            <a:t> </a:t>
          </a:r>
          <a:r>
            <a:rPr lang="et-EE" sz="1800" kern="1200" dirty="0" err="1"/>
            <a:t>into</a:t>
          </a:r>
          <a:r>
            <a:rPr lang="et-EE" sz="1800" kern="1200" dirty="0"/>
            <a:t> </a:t>
          </a:r>
          <a:r>
            <a:rPr lang="et-EE" sz="1800" kern="1200" dirty="0" err="1"/>
            <a:t>biofuels</a:t>
          </a:r>
          <a:r>
            <a:rPr lang="et-EE" sz="1800" kern="1200" dirty="0"/>
            <a:t> </a:t>
          </a:r>
          <a:r>
            <a:rPr lang="et-EE" sz="1800" kern="1200" dirty="0" err="1"/>
            <a:t>that</a:t>
          </a:r>
          <a:r>
            <a:rPr lang="et-EE" sz="1800" kern="1200" dirty="0"/>
            <a:t> are </a:t>
          </a:r>
          <a:r>
            <a:rPr lang="et-EE" sz="1800" kern="1200" dirty="0" err="1"/>
            <a:t>used</a:t>
          </a:r>
          <a:r>
            <a:rPr lang="et-EE" sz="1800" kern="1200" dirty="0"/>
            <a:t> </a:t>
          </a:r>
          <a:r>
            <a:rPr lang="et-EE" sz="1800" kern="1200" dirty="0" err="1"/>
            <a:t>to</a:t>
          </a:r>
          <a:r>
            <a:rPr lang="et-EE" sz="1800" kern="1200" dirty="0"/>
            <a:t> </a:t>
          </a:r>
          <a:r>
            <a:rPr lang="et-EE" sz="1800" kern="1200" dirty="0" err="1"/>
            <a:t>produce</a:t>
          </a:r>
          <a:r>
            <a:rPr lang="et-EE" sz="1800" kern="1200" dirty="0"/>
            <a:t> </a:t>
          </a:r>
          <a:r>
            <a:rPr lang="et-EE" sz="1800" kern="1200" dirty="0" err="1"/>
            <a:t>electricity</a:t>
          </a:r>
          <a:r>
            <a:rPr lang="et-EE" sz="1800" kern="1200" dirty="0"/>
            <a:t>.</a:t>
          </a:r>
        </a:p>
      </dsp:txBody>
      <dsp:txXfrm>
        <a:off x="2324904" y="3508024"/>
        <a:ext cx="6617036" cy="1113346"/>
      </dsp:txXfrm>
    </dsp:sp>
    <dsp:sp modelId="{B2E38B36-6AEC-473C-B77C-B9A935BF11A6}">
      <dsp:nvSpPr>
        <dsp:cNvPr id="0" name=""/>
        <dsp:cNvSpPr/>
      </dsp:nvSpPr>
      <dsp:spPr>
        <a:xfrm>
          <a:off x="0" y="3508024"/>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t-EE" sz="1800" kern="1200"/>
            <a:t>Algae Biofuels </a:t>
          </a:r>
          <a:endParaRPr lang="et-EE" sz="1800" kern="1200" dirty="0"/>
        </a:p>
      </dsp:txBody>
      <dsp:txXfrm>
        <a:off x="54359" y="3562383"/>
        <a:ext cx="2216186" cy="10589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2665A-FA65-46B6-B94D-AA6E479FD3E5}">
      <dsp:nvSpPr>
        <dsp:cNvPr id="0" name=""/>
        <dsp:cNvSpPr/>
      </dsp:nvSpPr>
      <dsp:spPr>
        <a:xfrm>
          <a:off x="0" y="4621370"/>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2D4E7B-51C2-4F7F-AF89-61496CE69613}">
      <dsp:nvSpPr>
        <dsp:cNvPr id="0" name=""/>
        <dsp:cNvSpPr/>
      </dsp:nvSpPr>
      <dsp:spPr>
        <a:xfrm>
          <a:off x="0" y="3452356"/>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A32C8D-2A22-4D11-B912-F0087501CC91}">
      <dsp:nvSpPr>
        <dsp:cNvPr id="0" name=""/>
        <dsp:cNvSpPr/>
      </dsp:nvSpPr>
      <dsp:spPr>
        <a:xfrm>
          <a:off x="0" y="2283343"/>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9E1E43-1DC7-44F0-8F4B-BF3C1ED1F27E}">
      <dsp:nvSpPr>
        <dsp:cNvPr id="0" name=""/>
        <dsp:cNvSpPr/>
      </dsp:nvSpPr>
      <dsp:spPr>
        <a:xfrm>
          <a:off x="0" y="1114329"/>
          <a:ext cx="8941941"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CE2791-3FC6-4DC4-B033-9D871DA98B0B}">
      <dsp:nvSpPr>
        <dsp:cNvPr id="0" name=""/>
        <dsp:cNvSpPr/>
      </dsp:nvSpPr>
      <dsp:spPr>
        <a:xfrm>
          <a:off x="2324904" y="983"/>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t-EE" sz="1700" kern="1200" dirty="0" err="1"/>
            <a:t>Tidal</a:t>
          </a:r>
          <a:r>
            <a:rPr lang="et-EE" sz="1700" kern="1200" dirty="0"/>
            <a:t> energy </a:t>
          </a:r>
          <a:r>
            <a:rPr lang="et-EE" sz="1700" kern="1200" dirty="0" err="1"/>
            <a:t>is</a:t>
          </a:r>
          <a:r>
            <a:rPr lang="et-EE" sz="1700" kern="1200" dirty="0"/>
            <a:t> </a:t>
          </a:r>
          <a:r>
            <a:rPr lang="et-EE" sz="1700" kern="1200" dirty="0" err="1"/>
            <a:t>harnessed</a:t>
          </a:r>
          <a:r>
            <a:rPr lang="et-EE" sz="1700" kern="1200" dirty="0"/>
            <a:t> by </a:t>
          </a:r>
          <a:r>
            <a:rPr lang="et-EE" sz="1700" kern="1200" dirty="0" err="1"/>
            <a:t>using</a:t>
          </a:r>
          <a:r>
            <a:rPr lang="et-EE" sz="1700" kern="1200" dirty="0"/>
            <a:t> </a:t>
          </a:r>
          <a:r>
            <a:rPr lang="et-EE" sz="1700" kern="1200" dirty="0" err="1"/>
            <a:t>underwater</a:t>
          </a:r>
          <a:r>
            <a:rPr lang="et-EE" sz="1700" kern="1200" dirty="0"/>
            <a:t> </a:t>
          </a:r>
          <a:r>
            <a:rPr lang="et-EE" sz="1700" kern="1200" dirty="0" err="1"/>
            <a:t>turbines</a:t>
          </a:r>
          <a:r>
            <a:rPr lang="et-EE" sz="1700" kern="1200" dirty="0"/>
            <a:t> </a:t>
          </a:r>
          <a:r>
            <a:rPr lang="et-EE" sz="1700" kern="1200" dirty="0" err="1"/>
            <a:t>that</a:t>
          </a:r>
          <a:r>
            <a:rPr lang="et-EE" sz="1700" kern="1200" dirty="0"/>
            <a:t> </a:t>
          </a:r>
          <a:r>
            <a:rPr lang="et-EE" sz="1700" kern="1200" dirty="0" err="1"/>
            <a:t>capture</a:t>
          </a:r>
          <a:r>
            <a:rPr lang="et-EE" sz="1700" kern="1200" dirty="0"/>
            <a:t> </a:t>
          </a:r>
          <a:r>
            <a:rPr lang="et-EE" sz="1700" kern="1200" dirty="0" err="1"/>
            <a:t>the</a:t>
          </a:r>
          <a:r>
            <a:rPr lang="et-EE" sz="1700" kern="1200" dirty="0"/>
            <a:t> </a:t>
          </a:r>
          <a:r>
            <a:rPr lang="et-EE" sz="1700" kern="1200" dirty="0" err="1"/>
            <a:t>kinetic</a:t>
          </a:r>
          <a:r>
            <a:rPr lang="et-EE" sz="1700" kern="1200" dirty="0"/>
            <a:t> energy of </a:t>
          </a:r>
          <a:r>
            <a:rPr lang="et-EE" sz="1700" kern="1200" dirty="0" err="1"/>
            <a:t>rising</a:t>
          </a:r>
          <a:r>
            <a:rPr lang="et-EE" sz="1700" kern="1200" dirty="0"/>
            <a:t> and </a:t>
          </a:r>
          <a:r>
            <a:rPr lang="et-EE" sz="1700" kern="1200" dirty="0" err="1"/>
            <a:t>falling</a:t>
          </a:r>
          <a:r>
            <a:rPr lang="et-EE" sz="1700" kern="1200" dirty="0"/>
            <a:t> </a:t>
          </a:r>
          <a:r>
            <a:rPr lang="et-EE" sz="1700" kern="1200" dirty="0" err="1"/>
            <a:t>tides</a:t>
          </a:r>
          <a:r>
            <a:rPr lang="et-EE" sz="1700" kern="1200" dirty="0"/>
            <a:t>.</a:t>
          </a:r>
        </a:p>
      </dsp:txBody>
      <dsp:txXfrm>
        <a:off x="2324904" y="983"/>
        <a:ext cx="6617036" cy="1113346"/>
      </dsp:txXfrm>
    </dsp:sp>
    <dsp:sp modelId="{6E0A70E3-DC73-404E-9682-F1C27F5CC31A}">
      <dsp:nvSpPr>
        <dsp:cNvPr id="0" name=""/>
        <dsp:cNvSpPr/>
      </dsp:nvSpPr>
      <dsp:spPr>
        <a:xfrm>
          <a:off x="0" y="983"/>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t-EE" sz="1700" kern="1200"/>
            <a:t>Tidal Energy</a:t>
          </a:r>
        </a:p>
      </dsp:txBody>
      <dsp:txXfrm>
        <a:off x="54359" y="55342"/>
        <a:ext cx="2216186" cy="1058987"/>
      </dsp:txXfrm>
    </dsp:sp>
    <dsp:sp modelId="{9A805FC3-CDB3-47AF-9510-A309E30CF3D9}">
      <dsp:nvSpPr>
        <dsp:cNvPr id="0" name=""/>
        <dsp:cNvSpPr/>
      </dsp:nvSpPr>
      <dsp:spPr>
        <a:xfrm>
          <a:off x="2324904" y="1169997"/>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t-EE" sz="1700" kern="1200" dirty="0" err="1"/>
            <a:t>Wave</a:t>
          </a:r>
          <a:r>
            <a:rPr lang="et-EE" sz="1700" kern="1200" dirty="0"/>
            <a:t> energy </a:t>
          </a:r>
          <a:r>
            <a:rPr lang="et-EE" sz="1700" kern="1200" dirty="0" err="1"/>
            <a:t>converters</a:t>
          </a:r>
          <a:r>
            <a:rPr lang="et-EE" sz="1700" kern="1200" dirty="0"/>
            <a:t> (</a:t>
          </a:r>
          <a:r>
            <a:rPr lang="et-EE" sz="1700" kern="1200" dirty="0" err="1"/>
            <a:t>WECs</a:t>
          </a:r>
          <a:r>
            <a:rPr lang="et-EE" sz="1700" kern="1200" dirty="0"/>
            <a:t>) </a:t>
          </a:r>
          <a:r>
            <a:rPr lang="et-EE" sz="1700" kern="1200" dirty="0" err="1"/>
            <a:t>move</a:t>
          </a:r>
          <a:r>
            <a:rPr lang="et-EE" sz="1700" kern="1200" dirty="0"/>
            <a:t> </a:t>
          </a:r>
          <a:r>
            <a:rPr lang="et-EE" sz="1700" kern="1200" dirty="0" err="1"/>
            <a:t>with</a:t>
          </a:r>
          <a:r>
            <a:rPr lang="et-EE" sz="1700" kern="1200" dirty="0"/>
            <a:t> </a:t>
          </a:r>
          <a:r>
            <a:rPr lang="et-EE" sz="1700" kern="1200" dirty="0" err="1"/>
            <a:t>the</a:t>
          </a:r>
          <a:r>
            <a:rPr lang="et-EE" sz="1700" kern="1200" dirty="0"/>
            <a:t> </a:t>
          </a:r>
          <a:r>
            <a:rPr lang="et-EE" sz="1700" kern="1200" dirty="0" err="1"/>
            <a:t>motion</a:t>
          </a:r>
          <a:r>
            <a:rPr lang="et-EE" sz="1700" kern="1200" dirty="0"/>
            <a:t> of </a:t>
          </a:r>
          <a:r>
            <a:rPr lang="et-EE" sz="1700" kern="1200" dirty="0" err="1"/>
            <a:t>ocean</a:t>
          </a:r>
          <a:r>
            <a:rPr lang="et-EE" sz="1700" kern="1200" dirty="0"/>
            <a:t> </a:t>
          </a:r>
          <a:r>
            <a:rPr lang="et-EE" sz="1700" kern="1200" dirty="0" err="1"/>
            <a:t>waves</a:t>
          </a:r>
          <a:r>
            <a:rPr lang="et-EE" sz="1700" kern="1200" dirty="0"/>
            <a:t>, and </a:t>
          </a:r>
          <a:r>
            <a:rPr lang="et-EE" sz="1700" kern="1200" dirty="0" err="1"/>
            <a:t>this</a:t>
          </a:r>
          <a:r>
            <a:rPr lang="et-EE" sz="1700" kern="1200" dirty="0"/>
            <a:t> </a:t>
          </a:r>
          <a:r>
            <a:rPr lang="et-EE" sz="1700" kern="1200" dirty="0" err="1"/>
            <a:t>movement</a:t>
          </a:r>
          <a:r>
            <a:rPr lang="et-EE" sz="1700" kern="1200" dirty="0"/>
            <a:t> </a:t>
          </a:r>
          <a:r>
            <a:rPr lang="et-EE" sz="1700" kern="1200" dirty="0" err="1"/>
            <a:t>is</a:t>
          </a:r>
          <a:r>
            <a:rPr lang="et-EE" sz="1700" kern="1200" dirty="0"/>
            <a:t> </a:t>
          </a:r>
          <a:r>
            <a:rPr lang="et-EE" sz="1700" kern="1200" dirty="0" err="1"/>
            <a:t>converted</a:t>
          </a:r>
          <a:r>
            <a:rPr lang="et-EE" sz="1700" kern="1200" dirty="0"/>
            <a:t> </a:t>
          </a:r>
          <a:r>
            <a:rPr lang="et-EE" sz="1700" kern="1200" dirty="0" err="1"/>
            <a:t>into</a:t>
          </a:r>
          <a:r>
            <a:rPr lang="et-EE" sz="1700" kern="1200" dirty="0"/>
            <a:t> </a:t>
          </a:r>
          <a:r>
            <a:rPr lang="et-EE" sz="1700" kern="1200" dirty="0" err="1"/>
            <a:t>electricity</a:t>
          </a:r>
          <a:r>
            <a:rPr lang="et-EE" sz="1700" kern="1200" dirty="0"/>
            <a:t>.</a:t>
          </a:r>
        </a:p>
      </dsp:txBody>
      <dsp:txXfrm>
        <a:off x="2324904" y="1169997"/>
        <a:ext cx="6617036" cy="1113346"/>
      </dsp:txXfrm>
    </dsp:sp>
    <dsp:sp modelId="{9A25CBB1-1A56-4F0E-ACE3-C6D5980E54A5}">
      <dsp:nvSpPr>
        <dsp:cNvPr id="0" name=""/>
        <dsp:cNvSpPr/>
      </dsp:nvSpPr>
      <dsp:spPr>
        <a:xfrm>
          <a:off x="0" y="1169997"/>
          <a:ext cx="2324904" cy="1113346"/>
        </a:xfrm>
        <a:prstGeom prst="round2SameRect">
          <a:avLst>
            <a:gd name="adj1" fmla="val 16670"/>
            <a:gd name="adj2" fmla="val 0"/>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t-EE" sz="1700" kern="1200" dirty="0" err="1"/>
            <a:t>Wave</a:t>
          </a:r>
          <a:r>
            <a:rPr lang="et-EE" sz="1700" kern="1200" dirty="0"/>
            <a:t> Energy </a:t>
          </a:r>
        </a:p>
      </dsp:txBody>
      <dsp:txXfrm>
        <a:off x="54359" y="1224356"/>
        <a:ext cx="2216186" cy="1058987"/>
      </dsp:txXfrm>
    </dsp:sp>
    <dsp:sp modelId="{AC385776-0AD2-47C9-BB6E-1D5229DF8C68}">
      <dsp:nvSpPr>
        <dsp:cNvPr id="0" name=""/>
        <dsp:cNvSpPr/>
      </dsp:nvSpPr>
      <dsp:spPr>
        <a:xfrm>
          <a:off x="2324904" y="2339010"/>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t-EE" sz="1700" kern="1200" dirty="0"/>
            <a:t>OTEC </a:t>
          </a:r>
          <a:r>
            <a:rPr lang="et-EE" sz="1700" kern="1200" dirty="0" err="1"/>
            <a:t>systems</a:t>
          </a:r>
          <a:r>
            <a:rPr lang="et-EE" sz="1700" kern="1200" dirty="0"/>
            <a:t> </a:t>
          </a:r>
          <a:r>
            <a:rPr lang="et-EE" sz="1700" kern="1200" dirty="0" err="1"/>
            <a:t>use</a:t>
          </a:r>
          <a:r>
            <a:rPr lang="et-EE" sz="1700" kern="1200" dirty="0"/>
            <a:t> </a:t>
          </a:r>
          <a:r>
            <a:rPr lang="et-EE" sz="1700" kern="1200" dirty="0" err="1"/>
            <a:t>the</a:t>
          </a:r>
          <a:r>
            <a:rPr lang="et-EE" sz="1700" kern="1200" dirty="0"/>
            <a:t> </a:t>
          </a:r>
          <a:r>
            <a:rPr lang="et-EE" sz="1700" kern="1200" dirty="0" err="1"/>
            <a:t>temperature</a:t>
          </a:r>
          <a:r>
            <a:rPr lang="et-EE" sz="1700" kern="1200" dirty="0"/>
            <a:t> </a:t>
          </a:r>
          <a:r>
            <a:rPr lang="et-EE" sz="1700" kern="1200" dirty="0" err="1"/>
            <a:t>difference</a:t>
          </a:r>
          <a:r>
            <a:rPr lang="et-EE" sz="1700" kern="1200" dirty="0"/>
            <a:t> </a:t>
          </a:r>
          <a:r>
            <a:rPr lang="et-EE" sz="1700" kern="1200" dirty="0" err="1"/>
            <a:t>between</a:t>
          </a:r>
          <a:r>
            <a:rPr lang="et-EE" sz="1700" kern="1200" dirty="0"/>
            <a:t> </a:t>
          </a:r>
          <a:r>
            <a:rPr lang="et-EE" sz="1700" kern="1200" dirty="0" err="1"/>
            <a:t>warm</a:t>
          </a:r>
          <a:r>
            <a:rPr lang="et-EE" sz="1700" kern="1200" dirty="0"/>
            <a:t> </a:t>
          </a:r>
          <a:r>
            <a:rPr lang="et-EE" sz="1700" kern="1200" dirty="0" err="1"/>
            <a:t>surface</a:t>
          </a:r>
          <a:r>
            <a:rPr lang="et-EE" sz="1700" kern="1200" dirty="0"/>
            <a:t> </a:t>
          </a:r>
          <a:r>
            <a:rPr lang="et-EE" sz="1700" kern="1200" dirty="0" err="1"/>
            <a:t>waters</a:t>
          </a:r>
          <a:r>
            <a:rPr lang="et-EE" sz="1700" kern="1200" dirty="0"/>
            <a:t> and </a:t>
          </a:r>
          <a:r>
            <a:rPr lang="et-EE" sz="1700" kern="1200" dirty="0" err="1"/>
            <a:t>cold</a:t>
          </a:r>
          <a:r>
            <a:rPr lang="et-EE" sz="1700" kern="1200" dirty="0"/>
            <a:t> </a:t>
          </a:r>
          <a:r>
            <a:rPr lang="et-EE" sz="1700" kern="1200" dirty="0" err="1"/>
            <a:t>deep</a:t>
          </a:r>
          <a:r>
            <a:rPr lang="et-EE" sz="1700" kern="1200" dirty="0"/>
            <a:t> </a:t>
          </a:r>
          <a:r>
            <a:rPr lang="et-EE" sz="1700" kern="1200" dirty="0" err="1"/>
            <a:t>waters</a:t>
          </a:r>
          <a:r>
            <a:rPr lang="et-EE" sz="1700" kern="1200" dirty="0"/>
            <a:t> </a:t>
          </a:r>
          <a:r>
            <a:rPr lang="et-EE" sz="1700" kern="1200" dirty="0" err="1"/>
            <a:t>to</a:t>
          </a:r>
          <a:r>
            <a:rPr lang="et-EE" sz="1700" kern="1200" dirty="0"/>
            <a:t> </a:t>
          </a:r>
          <a:r>
            <a:rPr lang="et-EE" sz="1700" kern="1200" dirty="0" err="1"/>
            <a:t>generate</a:t>
          </a:r>
          <a:r>
            <a:rPr lang="et-EE" sz="1700" kern="1200" dirty="0"/>
            <a:t> </a:t>
          </a:r>
          <a:r>
            <a:rPr lang="et-EE" sz="1700" kern="1200" dirty="0" err="1"/>
            <a:t>electricity</a:t>
          </a:r>
          <a:r>
            <a:rPr lang="et-EE" sz="1700" kern="1200" dirty="0"/>
            <a:t> </a:t>
          </a:r>
          <a:r>
            <a:rPr lang="et-EE" sz="1700" kern="1200" dirty="0" err="1"/>
            <a:t>through</a:t>
          </a:r>
          <a:r>
            <a:rPr lang="et-EE" sz="1700" kern="1200" dirty="0"/>
            <a:t> a </a:t>
          </a:r>
          <a:r>
            <a:rPr lang="et-EE" sz="1700" kern="1200" dirty="0" err="1"/>
            <a:t>heat</a:t>
          </a:r>
          <a:r>
            <a:rPr lang="et-EE" sz="1700" kern="1200" dirty="0"/>
            <a:t> </a:t>
          </a:r>
          <a:r>
            <a:rPr lang="et-EE" sz="1700" kern="1200" dirty="0" err="1"/>
            <a:t>engine</a:t>
          </a:r>
          <a:r>
            <a:rPr lang="et-EE" sz="1700" kern="1200" dirty="0"/>
            <a:t>.</a:t>
          </a:r>
        </a:p>
      </dsp:txBody>
      <dsp:txXfrm>
        <a:off x="2324904" y="2339010"/>
        <a:ext cx="6617036" cy="1113346"/>
      </dsp:txXfrm>
    </dsp:sp>
    <dsp:sp modelId="{B4105176-660D-4CD9-825F-B81611BDBD4B}">
      <dsp:nvSpPr>
        <dsp:cNvPr id="0" name=""/>
        <dsp:cNvSpPr/>
      </dsp:nvSpPr>
      <dsp:spPr>
        <a:xfrm>
          <a:off x="0" y="2339010"/>
          <a:ext cx="2324904" cy="111334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t-EE" sz="1700" kern="1200"/>
            <a:t>Ocean Thermal Energy Conversion (OTEC) </a:t>
          </a:r>
          <a:endParaRPr lang="et-EE" sz="1700" kern="1200" dirty="0"/>
        </a:p>
      </dsp:txBody>
      <dsp:txXfrm>
        <a:off x="54359" y="2393369"/>
        <a:ext cx="2216186" cy="1058987"/>
      </dsp:txXfrm>
    </dsp:sp>
    <dsp:sp modelId="{378E8714-B7D1-4D93-961F-0BD3EF075879}">
      <dsp:nvSpPr>
        <dsp:cNvPr id="0" name=""/>
        <dsp:cNvSpPr/>
      </dsp:nvSpPr>
      <dsp:spPr>
        <a:xfrm>
          <a:off x="2324904" y="3508024"/>
          <a:ext cx="6617036" cy="11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t-EE" sz="1700" kern="1200" dirty="0"/>
            <a:t>Wind </a:t>
          </a:r>
          <a:r>
            <a:rPr lang="et-EE" sz="1700" kern="1200" dirty="0" err="1"/>
            <a:t>turbines</a:t>
          </a:r>
          <a:r>
            <a:rPr lang="et-EE" sz="1700" kern="1200" dirty="0"/>
            <a:t> </a:t>
          </a:r>
          <a:r>
            <a:rPr lang="et-EE" sz="1700" kern="1200" dirty="0" err="1"/>
            <a:t>placed</a:t>
          </a:r>
          <a:r>
            <a:rPr lang="et-EE" sz="1700" kern="1200" dirty="0"/>
            <a:t> in </a:t>
          </a:r>
          <a:r>
            <a:rPr lang="et-EE" sz="1700" kern="1200" dirty="0" err="1"/>
            <a:t>offshore</a:t>
          </a:r>
          <a:r>
            <a:rPr lang="et-EE" sz="1700" kern="1200" dirty="0"/>
            <a:t> </a:t>
          </a:r>
          <a:r>
            <a:rPr lang="et-EE" sz="1700" kern="1200" dirty="0" err="1"/>
            <a:t>locations</a:t>
          </a:r>
          <a:r>
            <a:rPr lang="et-EE" sz="1700" kern="1200" dirty="0"/>
            <a:t> </a:t>
          </a:r>
          <a:r>
            <a:rPr lang="et-EE" sz="1700" kern="1200" dirty="0" err="1"/>
            <a:t>utilize</a:t>
          </a:r>
          <a:r>
            <a:rPr lang="et-EE" sz="1700" kern="1200" dirty="0"/>
            <a:t> </a:t>
          </a:r>
          <a:r>
            <a:rPr lang="et-EE" sz="1700" kern="1200" dirty="0" err="1"/>
            <a:t>strong</a:t>
          </a:r>
          <a:r>
            <a:rPr lang="et-EE" sz="1700" kern="1200" dirty="0"/>
            <a:t>, </a:t>
          </a:r>
          <a:r>
            <a:rPr lang="et-EE" sz="1700" kern="1200" dirty="0" err="1"/>
            <a:t>consistent</a:t>
          </a:r>
          <a:r>
            <a:rPr lang="et-EE" sz="1700" kern="1200" dirty="0"/>
            <a:t> sea </a:t>
          </a:r>
          <a:r>
            <a:rPr lang="et-EE" sz="1700" kern="1200" dirty="0" err="1"/>
            <a:t>winds</a:t>
          </a:r>
          <a:r>
            <a:rPr lang="et-EE" sz="1700" kern="1200" dirty="0"/>
            <a:t> </a:t>
          </a:r>
          <a:r>
            <a:rPr lang="et-EE" sz="1700" kern="1200" dirty="0" err="1"/>
            <a:t>to</a:t>
          </a:r>
          <a:r>
            <a:rPr lang="et-EE" sz="1700" kern="1200" dirty="0"/>
            <a:t> </a:t>
          </a:r>
          <a:r>
            <a:rPr lang="et-EE" sz="1700" kern="1200" dirty="0" err="1"/>
            <a:t>generate</a:t>
          </a:r>
          <a:r>
            <a:rPr lang="et-EE" sz="1700" kern="1200" dirty="0"/>
            <a:t> </a:t>
          </a:r>
          <a:r>
            <a:rPr lang="et-EE" sz="1700" kern="1200" dirty="0" err="1"/>
            <a:t>electricity</a:t>
          </a:r>
          <a:r>
            <a:rPr lang="et-EE" sz="1700" kern="1200" dirty="0"/>
            <a:t>.</a:t>
          </a:r>
        </a:p>
      </dsp:txBody>
      <dsp:txXfrm>
        <a:off x="2324904" y="3508024"/>
        <a:ext cx="6617036" cy="1113346"/>
      </dsp:txXfrm>
    </dsp:sp>
    <dsp:sp modelId="{9FECB4F8-17CE-4A7D-A0E1-581F4E66A9C8}">
      <dsp:nvSpPr>
        <dsp:cNvPr id="0" name=""/>
        <dsp:cNvSpPr/>
      </dsp:nvSpPr>
      <dsp:spPr>
        <a:xfrm>
          <a:off x="0" y="3508024"/>
          <a:ext cx="2324904" cy="1113346"/>
        </a:xfrm>
        <a:prstGeom prst="round2SameRect">
          <a:avLst>
            <a:gd name="adj1" fmla="val 16670"/>
            <a:gd name="adj2" fmla="val 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t-EE" sz="1700" kern="1200" dirty="0"/>
            <a:t>Offshore Wind </a:t>
          </a:r>
          <a:r>
            <a:rPr lang="et-EE" sz="1700" kern="1200" dirty="0" err="1"/>
            <a:t>Farms</a:t>
          </a:r>
          <a:r>
            <a:rPr lang="et-EE" sz="1700" kern="1200" dirty="0"/>
            <a:t> </a:t>
          </a:r>
        </a:p>
      </dsp:txBody>
      <dsp:txXfrm>
        <a:off x="54359" y="3562383"/>
        <a:ext cx="2216186" cy="105898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BC5754-792C-4AED-B222-D68DFD1DA3F0}" type="datetimeFigureOut">
              <a:rPr lang="en-GB" smtClean="0"/>
              <a:t>23/08/2023</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20A68F-79C2-479B-BC99-68F821EDDF87}" type="slidenum">
              <a:rPr lang="en-GB" smtClean="0"/>
              <a:t>‹#›</a:t>
            </a:fld>
            <a:endParaRPr lang="en-GB" dirty="0"/>
          </a:p>
        </p:txBody>
      </p:sp>
    </p:spTree>
    <p:extLst>
      <p:ext uri="{BB962C8B-B14F-4D97-AF65-F5344CB8AC3E}">
        <p14:creationId xmlns:p14="http://schemas.microsoft.com/office/powerpoint/2010/main" val="9333299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A5CFB8B-B9EB-4E3F-B143-7BE1A009C8C1}" type="datetimeFigureOut">
              <a:rPr lang="en-US"/>
              <a:pPr>
                <a:defRPr/>
              </a:pPr>
              <a:t>8/23/2023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9D10C4C-EAC2-4D66-B9F8-E052F2E25BCC}" type="slidenum">
              <a:rPr lang="en-US" altLang="et-EE"/>
              <a:pPr>
                <a:defRPr/>
              </a:pPr>
              <a:t>‹#›</a:t>
            </a:fld>
            <a:endParaRPr lang="en-US" altLang="et-EE" dirty="0"/>
          </a:p>
        </p:txBody>
      </p:sp>
    </p:spTree>
    <p:extLst>
      <p:ext uri="{BB962C8B-B14F-4D97-AF65-F5344CB8AC3E}">
        <p14:creationId xmlns:p14="http://schemas.microsoft.com/office/powerpoint/2010/main" val="203485021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D10C4C-EAC2-4D66-B9F8-E052F2E25BCC}" type="slidenum">
              <a:rPr lang="en-US" altLang="et-EE" smtClean="0"/>
              <a:pPr>
                <a:defRPr/>
              </a:pPr>
              <a:t>1</a:t>
            </a:fld>
            <a:endParaRPr lang="en-US" altLang="et-EE" dirty="0"/>
          </a:p>
        </p:txBody>
      </p:sp>
    </p:spTree>
    <p:extLst>
      <p:ext uri="{BB962C8B-B14F-4D97-AF65-F5344CB8AC3E}">
        <p14:creationId xmlns:p14="http://schemas.microsoft.com/office/powerpoint/2010/main" val="1402477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pic>
        <p:nvPicPr>
          <p:cNvPr id="2" name="Pil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4" cy="6858000"/>
          </a:xfrm>
          <a:prstGeom prst="rect">
            <a:avLst/>
          </a:prstGeom>
        </p:spPr>
      </p:pic>
      <p:pic>
        <p:nvPicPr>
          <p:cNvPr id="17"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dirty="0"/>
          </a:p>
        </p:txBody>
      </p:sp>
      <p:sp>
        <p:nvSpPr>
          <p:cNvPr id="11" name="Text Placeholder 17"/>
          <p:cNvSpPr>
            <a:spLocks noGrp="1"/>
          </p:cNvSpPr>
          <p:nvPr>
            <p:ph type="body" sz="quarter" idx="12"/>
          </p:nvPr>
        </p:nvSpPr>
        <p:spPr>
          <a:xfrm>
            <a:off x="838200" y="4797425"/>
            <a:ext cx="8892396" cy="85287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pPr lvl="0"/>
            <a:r>
              <a:rPr lang="en-US"/>
              <a:t>Edit Master text styles</a:t>
            </a:r>
          </a:p>
        </p:txBody>
      </p:sp>
      <p:sp>
        <p:nvSpPr>
          <p:cNvPr id="12" name="Text Placeholder 19"/>
          <p:cNvSpPr>
            <a:spLocks noGrp="1"/>
          </p:cNvSpPr>
          <p:nvPr>
            <p:ph type="body" sz="quarter" idx="13" hasCustomPrompt="1"/>
          </p:nvPr>
        </p:nvSpPr>
        <p:spPr>
          <a:xfrm>
            <a:off x="838200" y="5865962"/>
            <a:ext cx="4738535" cy="70797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solidFill>
                  <a:schemeClr val="accent2"/>
                </a:solidFill>
                <a:latin typeface="Verdana" charset="0"/>
              </a:defRPr>
            </a:lvl1pPr>
          </a:lstStyle>
          <a:p>
            <a:pPr lvl="0"/>
            <a:r>
              <a:rPr lang="et-EE" dirty="0"/>
              <a:t>Redigeeri juhtslaidi </a:t>
            </a:r>
            <a:br>
              <a:rPr lang="et-EE" dirty="0"/>
            </a:br>
            <a:r>
              <a:rPr lang="et-EE" dirty="0"/>
              <a:t>tekstilaade</a:t>
            </a:r>
          </a:p>
        </p:txBody>
      </p:sp>
    </p:spTree>
    <p:extLst>
      <p:ext uri="{BB962C8B-B14F-4D97-AF65-F5344CB8AC3E}">
        <p14:creationId xmlns:p14="http://schemas.microsoft.com/office/powerpoint/2010/main" val="358037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stStyle>
          <a:p>
            <a:pPr lvl="0"/>
            <a:r>
              <a:rPr lang="en-US" dirty="0"/>
              <a:t>Click to edit Master</a:t>
            </a:r>
            <a:br>
              <a:rPr lang="et-EE" dirty="0"/>
            </a:br>
            <a:r>
              <a:rPr lang="en-US" dirty="0"/>
              <a:t>text styles</a:t>
            </a:r>
          </a:p>
        </p:txBody>
      </p:sp>
      <p:sp>
        <p:nvSpPr>
          <p:cNvPr id="12" name="Text Placeholder 11"/>
          <p:cNvSpPr>
            <a:spLocks noGrp="1"/>
          </p:cNvSpPr>
          <p:nvPr>
            <p:ph type="body" sz="quarter" idx="14"/>
          </p:nvPr>
        </p:nvSpPr>
        <p:spPr>
          <a:xfrm>
            <a:off x="2171700" y="1628775"/>
            <a:ext cx="8964612" cy="62731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n-US"/>
              <a:t>Edit Master text styles</a:t>
            </a:r>
          </a:p>
        </p:txBody>
      </p:sp>
      <p:sp>
        <p:nvSpPr>
          <p:cNvPr id="3" name="Picture Placeholder 2"/>
          <p:cNvSpPr>
            <a:spLocks noGrp="1"/>
          </p:cNvSpPr>
          <p:nvPr>
            <p:ph type="pic" sz="quarter" idx="16"/>
          </p:nvPr>
        </p:nvSpPr>
        <p:spPr>
          <a:xfrm>
            <a:off x="2171700" y="2491175"/>
            <a:ext cx="8964611" cy="3854063"/>
          </a:xfrm>
          <a:prstGeom prst="rect">
            <a:avLst/>
          </a:prstGeom>
        </p:spPr>
        <p:txBody>
          <a:bodyPr/>
          <a:lstStyle>
            <a:lvl1pPr marL="228600" indent="-228600">
              <a:buFont typeface="Wingdings" panose="05000000000000000000" pitchFamily="2" charset="2"/>
              <a:buChar char="§"/>
              <a:defRPr sz="1400"/>
            </a:lvl1pPr>
          </a:lstStyle>
          <a:p>
            <a:pPr lvl="0"/>
            <a:r>
              <a:rPr lang="en-US" noProof="0" dirty="0"/>
              <a:t>Click icon to add picture</a:t>
            </a:r>
          </a:p>
        </p:txBody>
      </p:sp>
    </p:spTree>
    <p:extLst>
      <p:ext uri="{BB962C8B-B14F-4D97-AF65-F5344CB8AC3E}">
        <p14:creationId xmlns:p14="http://schemas.microsoft.com/office/powerpoint/2010/main" val="375227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4" name="Pil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4" cy="6858000"/>
          </a:xfrm>
          <a:prstGeom prst="rect">
            <a:avLst/>
          </a:prstGeom>
        </p:spPr>
      </p:pic>
      <p:pic>
        <p:nvPicPr>
          <p:cNvPr id="8"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57388"/>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7"/>
          <p:cNvSpPr>
            <a:spLocks noGrp="1"/>
          </p:cNvSpPr>
          <p:nvPr>
            <p:ph type="body" sz="quarter" idx="10"/>
          </p:nvPr>
        </p:nvSpPr>
        <p:spPr>
          <a:xfrm>
            <a:off x="974221" y="4813635"/>
            <a:ext cx="10162092" cy="132546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pPr lvl="0"/>
            <a:r>
              <a:rPr lang="en-US"/>
              <a:t>Edit Master text styles</a:t>
            </a:r>
          </a:p>
        </p:txBody>
      </p:sp>
    </p:spTree>
    <p:extLst>
      <p:ext uri="{BB962C8B-B14F-4D97-AF65-F5344CB8AC3E}">
        <p14:creationId xmlns:p14="http://schemas.microsoft.com/office/powerpoint/2010/main" val="323683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2" name="Pil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4" cy="6858000"/>
          </a:xfrm>
          <a:prstGeom prst="rect">
            <a:avLst/>
          </a:prstGeom>
        </p:spPr>
      </p:pic>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dirty="0"/>
          </a:p>
        </p:txBody>
      </p:sp>
      <p:sp>
        <p:nvSpPr>
          <p:cNvPr id="8" name="Text Placeholder 19"/>
          <p:cNvSpPr>
            <a:spLocks noGrp="1"/>
          </p:cNvSpPr>
          <p:nvPr>
            <p:ph type="body" sz="quarter" idx="11" hasCustomPrompt="1"/>
          </p:nvPr>
        </p:nvSpPr>
        <p:spPr>
          <a:xfrm>
            <a:off x="668077" y="4770910"/>
            <a:ext cx="10159444" cy="1996129"/>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pPr lvl="0"/>
            <a:r>
              <a:rPr lang="et-EE" dirty="0"/>
              <a:t>Tallinna tehnikaülikool</a:t>
            </a:r>
          </a:p>
          <a:p>
            <a:pPr lvl="1"/>
            <a:r>
              <a:rPr lang="et-EE" dirty="0"/>
              <a:t>Ehitajate tee 5, 19086 Tallinn, Tel 620 2002 (E-R 8,30–17.00)</a:t>
            </a:r>
            <a:endParaRPr lang="et-EE" sz="1800" b="1" dirty="0">
              <a:solidFill>
                <a:srgbClr val="E4067E"/>
              </a:solidFill>
              <a:latin typeface="Verdana" panose="020B0604030504040204" pitchFamily="34" charset="0"/>
            </a:endParaRPr>
          </a:p>
          <a:p>
            <a:pPr lvl="1"/>
            <a:r>
              <a:rPr lang="et-EE" sz="1800" b="1" dirty="0">
                <a:solidFill>
                  <a:srgbClr val="E4067E"/>
                </a:solidFill>
                <a:latin typeface="Verdana" panose="020B0604030504040204" pitchFamily="34" charset="0"/>
              </a:rPr>
              <a:t>Taltech.ee</a:t>
            </a:r>
            <a:endParaRPr lang="et-EE" dirty="0"/>
          </a:p>
        </p:txBody>
      </p:sp>
      <p:pic>
        <p:nvPicPr>
          <p:cNvPr id="9"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57388"/>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13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stStyle>
          <a:p>
            <a:pPr lvl="0"/>
            <a:r>
              <a:rPr lang="en-US" dirty="0"/>
              <a:t>Click to edit Master </a:t>
            </a:r>
            <a:br>
              <a:rPr lang="et-EE" dirty="0"/>
            </a:br>
            <a:r>
              <a:rPr lang="en-US" dirty="0"/>
              <a:t>text styles</a:t>
            </a:r>
          </a:p>
        </p:txBody>
      </p:sp>
      <p:sp>
        <p:nvSpPr>
          <p:cNvPr id="21" name="Text Placeholder 11"/>
          <p:cNvSpPr>
            <a:spLocks noGrp="1"/>
          </p:cNvSpPr>
          <p:nvPr>
            <p:ph type="body" sz="quarter" idx="14"/>
          </p:nvPr>
        </p:nvSpPr>
        <p:spPr>
          <a:xfrm>
            <a:off x="2171700" y="1628775"/>
            <a:ext cx="8802242" cy="471646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600" baseline="0">
                <a:solidFill>
                  <a:schemeClr val="tx1"/>
                </a:solidFill>
                <a:latin typeface="Verdana" charset="0"/>
              </a:defRPr>
            </a:lvl1pPr>
          </a:lstStyle>
          <a:p>
            <a:pPr lvl="0"/>
            <a:r>
              <a:rPr lang="en-US"/>
              <a:t>Edit Master text styles</a:t>
            </a:r>
          </a:p>
        </p:txBody>
      </p:sp>
    </p:spTree>
    <p:extLst>
      <p:ext uri="{BB962C8B-B14F-4D97-AF65-F5344CB8AC3E}">
        <p14:creationId xmlns:p14="http://schemas.microsoft.com/office/powerpoint/2010/main" val="2611767682"/>
      </p:ext>
    </p:extLst>
  </p:cSld>
  <p:clrMapOvr>
    <a:masterClrMapping/>
  </p:clrMapOvr>
  <p:extLst>
    <p:ext uri="{DCECCB84-F9BA-43D5-87BE-67443E8EF086}">
      <p15:sldGuideLst xmlns:p15="http://schemas.microsoft.com/office/powerpoint/2012/main">
        <p15:guide id="2" orient="horz" pos="1026" userDrawn="1">
          <p15:clr>
            <a:srgbClr val="FBAE40"/>
          </p15:clr>
        </p15:guide>
        <p15:guide id="3" pos="1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vl2pPr>
              <a:defRPr sz="2500"/>
            </a:lvl2pPr>
          </a:lstStyle>
          <a:p>
            <a:pPr lvl="0"/>
            <a:r>
              <a:rPr lang="en-US" dirty="0"/>
              <a:t>Click to edit Master</a:t>
            </a:r>
            <a:br>
              <a:rPr lang="et-EE" dirty="0"/>
            </a:br>
            <a:r>
              <a:rPr lang="en-US" dirty="0"/>
              <a:t>text styles</a:t>
            </a:r>
          </a:p>
        </p:txBody>
      </p:sp>
      <p:sp>
        <p:nvSpPr>
          <p:cNvPr id="14" name="Chart Placeholder 13"/>
          <p:cNvSpPr>
            <a:spLocks noGrp="1"/>
          </p:cNvSpPr>
          <p:nvPr>
            <p:ph type="chart" sz="quarter" idx="15"/>
          </p:nvPr>
        </p:nvSpPr>
        <p:spPr>
          <a:xfrm>
            <a:off x="2171700" y="3042303"/>
            <a:ext cx="8790444" cy="3302935"/>
          </a:xfrm>
          <a:prstGeom prst="rect">
            <a:avLst/>
          </a:prstGeom>
        </p:spPr>
        <p:txBody>
          <a:bodyPr/>
          <a:lstStyle>
            <a:lvl1pPr marL="228600" indent="-228600">
              <a:buFont typeface="Wingdings" panose="05000000000000000000" pitchFamily="2" charset="2"/>
              <a:buChar char="§"/>
              <a:defRPr sz="1400"/>
            </a:lvl1pPr>
          </a:lstStyle>
          <a:p>
            <a:pPr lvl="0"/>
            <a:r>
              <a:rPr lang="en-US" noProof="0" dirty="0"/>
              <a:t>Click icon to add chart</a:t>
            </a:r>
          </a:p>
        </p:txBody>
      </p:sp>
      <p:sp>
        <p:nvSpPr>
          <p:cNvPr id="16" name="Text Placeholder 15"/>
          <p:cNvSpPr>
            <a:spLocks noGrp="1"/>
          </p:cNvSpPr>
          <p:nvPr>
            <p:ph type="body" sz="quarter" idx="16"/>
          </p:nvPr>
        </p:nvSpPr>
        <p:spPr>
          <a:xfrm>
            <a:off x="2171700" y="2144994"/>
            <a:ext cx="8790444" cy="777668"/>
          </a:xfrm>
          <a:prstGeom prst="rect">
            <a:avLst/>
          </a:prstGeom>
        </p:spPr>
        <p:txBody>
          <a:bodyPr lIns="0" tIns="0" rIns="0" bIns="0"/>
          <a:lstStyle>
            <a:lvl1pPr marL="228600" indent="-228600">
              <a:buClr>
                <a:schemeClr val="accent1"/>
              </a:buClr>
              <a:buFont typeface="Wingdings" panose="05000000000000000000" pitchFamily="2" charset="2"/>
              <a:buChar char="§"/>
              <a:defRPr sz="1600" baseline="0">
                <a:solidFill>
                  <a:schemeClr val="tx1"/>
                </a:solidFill>
                <a:latin typeface="Verdana" charset="0"/>
              </a:defRPr>
            </a:lvl1pPr>
            <a:lvl2pPr marL="685800" indent="-228600">
              <a:buFont typeface="Verdana" panose="020B0604030504040204" pitchFamily="34" charset="0"/>
              <a:buChar char="–"/>
              <a:defRPr sz="1400">
                <a:solidFill>
                  <a:schemeClr val="tx1"/>
                </a:solidFill>
              </a:defRPr>
            </a:lvl2pPr>
            <a:lvl3pPr marL="1143000" indent="-228600">
              <a:buFont typeface="Verdana" panose="020B0604030504040204" pitchFamily="34" charset="0"/>
              <a:buChar char="–"/>
              <a:defRPr sz="1200"/>
            </a:lvl3pPr>
            <a:lvl4pPr marL="1371600" indent="0">
              <a:buFont typeface="Verdana" panose="020B0604030504040204" pitchFamily="34" charset="0"/>
              <a:buNone/>
              <a:defRPr/>
            </a:lvl4pPr>
          </a:lstStyle>
          <a:p>
            <a:pPr lvl="0"/>
            <a:r>
              <a:rPr lang="en-US"/>
              <a:t>Edit Master text styles</a:t>
            </a:r>
          </a:p>
          <a:p>
            <a:pPr lvl="1"/>
            <a:r>
              <a:rPr lang="en-US"/>
              <a:t>Second level</a:t>
            </a:r>
          </a:p>
          <a:p>
            <a:pPr lvl="2"/>
            <a:r>
              <a:rPr lang="en-US"/>
              <a:t>Third level</a:t>
            </a:r>
          </a:p>
        </p:txBody>
      </p:sp>
      <p:sp>
        <p:nvSpPr>
          <p:cNvPr id="7" name="Text Placeholder 11"/>
          <p:cNvSpPr>
            <a:spLocks noGrp="1"/>
          </p:cNvSpPr>
          <p:nvPr>
            <p:ph type="body" sz="quarter" idx="18"/>
          </p:nvPr>
        </p:nvSpPr>
        <p:spPr>
          <a:xfrm>
            <a:off x="2171700" y="1628776"/>
            <a:ext cx="8790444" cy="41366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600" baseline="0">
                <a:solidFill>
                  <a:schemeClr val="tx1"/>
                </a:solidFill>
                <a:latin typeface="Verdana" charset="0"/>
              </a:defRPr>
            </a:lvl1pPr>
          </a:lstStyle>
          <a:p>
            <a:pPr lvl="0"/>
            <a:r>
              <a:rPr lang="en-US"/>
              <a:t>Edit Master text styles</a:t>
            </a:r>
          </a:p>
        </p:txBody>
      </p:sp>
    </p:spTree>
    <p:extLst>
      <p:ext uri="{BB962C8B-B14F-4D97-AF65-F5344CB8AC3E}">
        <p14:creationId xmlns:p14="http://schemas.microsoft.com/office/powerpoint/2010/main" val="4102421693"/>
      </p:ext>
    </p:extLst>
  </p:cSld>
  <p:clrMapOvr>
    <a:masterClrMapping/>
  </p:clrMapOvr>
  <p:extLst>
    <p:ext uri="{DCECCB84-F9BA-43D5-87BE-67443E8EF086}">
      <p15:sldGuideLst xmlns:p15="http://schemas.microsoft.com/office/powerpoint/2012/main">
        <p15:guide id="2" orient="horz" pos="1026" userDrawn="1">
          <p15:clr>
            <a:srgbClr val="FBAE40"/>
          </p15:clr>
        </p15:guide>
        <p15:guide id="3" orient="horz" pos="39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stStyle>
          <a:p>
            <a:pPr lvl="0"/>
            <a:r>
              <a:rPr lang="en-US" dirty="0"/>
              <a:t>Click to edit Master</a:t>
            </a:r>
            <a:br>
              <a:rPr lang="et-EE" dirty="0"/>
            </a:br>
            <a:r>
              <a:rPr lang="en-US" dirty="0"/>
              <a:t>text styles</a:t>
            </a:r>
          </a:p>
        </p:txBody>
      </p:sp>
      <p:sp>
        <p:nvSpPr>
          <p:cNvPr id="12" name="Text Placeholder 11"/>
          <p:cNvSpPr>
            <a:spLocks noGrp="1"/>
          </p:cNvSpPr>
          <p:nvPr>
            <p:ph type="body" sz="quarter" idx="14"/>
          </p:nvPr>
        </p:nvSpPr>
        <p:spPr>
          <a:xfrm>
            <a:off x="2171700" y="1628776"/>
            <a:ext cx="8964612" cy="38803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n-US"/>
              <a:t>Edit Master text styles</a:t>
            </a:r>
          </a:p>
        </p:txBody>
      </p:sp>
      <p:sp>
        <p:nvSpPr>
          <p:cNvPr id="3" name="Picture Placeholder 2"/>
          <p:cNvSpPr>
            <a:spLocks noGrp="1"/>
          </p:cNvSpPr>
          <p:nvPr>
            <p:ph type="pic" sz="quarter" idx="16"/>
          </p:nvPr>
        </p:nvSpPr>
        <p:spPr>
          <a:xfrm>
            <a:off x="2171700" y="2196269"/>
            <a:ext cx="8964613" cy="4148969"/>
          </a:xfrm>
          <a:prstGeom prst="rect">
            <a:avLst/>
          </a:prstGeom>
        </p:spPr>
        <p:txBody>
          <a:bodyPr/>
          <a:lstStyle>
            <a:lvl1pPr marL="228600" indent="-228600">
              <a:buFont typeface="Wingdings" panose="05000000000000000000" pitchFamily="2" charset="2"/>
              <a:buChar char="§"/>
              <a:defRPr sz="1400">
                <a:latin typeface="+mn-lt"/>
              </a:defRPr>
            </a:lvl1pPr>
          </a:lstStyle>
          <a:p>
            <a:pPr lvl="0"/>
            <a:r>
              <a:rPr lang="en-US" noProof="0" dirty="0"/>
              <a:t>Click icon to add picture</a:t>
            </a:r>
          </a:p>
        </p:txBody>
      </p:sp>
    </p:spTree>
    <p:extLst>
      <p:ext uri="{BB962C8B-B14F-4D97-AF65-F5344CB8AC3E}">
        <p14:creationId xmlns:p14="http://schemas.microsoft.com/office/powerpoint/2010/main" val="2335592993"/>
      </p:ext>
    </p:extLst>
  </p:cSld>
  <p:clrMapOvr>
    <a:masterClrMapping/>
  </p:clrMapOvr>
  <p:extLst>
    <p:ext uri="{DCECCB84-F9BA-43D5-87BE-67443E8EF086}">
      <p15:sldGuideLst xmlns:p15="http://schemas.microsoft.com/office/powerpoint/2012/main">
        <p15:guide id="2" orient="horz" pos="3997" userDrawn="1">
          <p15:clr>
            <a:srgbClr val="FBAE40"/>
          </p15:clr>
        </p15:guide>
        <p15:guide id="3" orient="horz" pos="102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044004"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stStyle>
          <a:p>
            <a:pPr lvl="0"/>
            <a:r>
              <a:rPr lang="en-US" dirty="0"/>
              <a:t>Click to edit Master text</a:t>
            </a:r>
            <a:br>
              <a:rPr lang="et-EE" dirty="0"/>
            </a:br>
            <a:r>
              <a:rPr lang="en-US" dirty="0"/>
              <a:t>styles</a:t>
            </a:r>
          </a:p>
        </p:txBody>
      </p:sp>
      <p:sp>
        <p:nvSpPr>
          <p:cNvPr id="12" name="Chart Placeholder 13"/>
          <p:cNvSpPr>
            <a:spLocks noGrp="1"/>
          </p:cNvSpPr>
          <p:nvPr>
            <p:ph type="chart" sz="quarter" idx="15"/>
          </p:nvPr>
        </p:nvSpPr>
        <p:spPr>
          <a:xfrm>
            <a:off x="6888163" y="549275"/>
            <a:ext cx="4248151" cy="5795963"/>
          </a:xfrm>
          <a:prstGeom prst="rect">
            <a:avLst/>
          </a:prstGeom>
        </p:spPr>
        <p:txBody>
          <a:bodyPr/>
          <a:lstStyle>
            <a:lvl1pPr marL="228600" indent="-228600">
              <a:buFont typeface="Wingdings" panose="05000000000000000000" pitchFamily="2" charset="2"/>
              <a:buChar char="§"/>
              <a:defRPr sz="1400">
                <a:latin typeface="+mn-lt"/>
              </a:defRPr>
            </a:lvl1pPr>
          </a:lstStyle>
          <a:p>
            <a:pPr lvl="0"/>
            <a:r>
              <a:rPr lang="en-US" noProof="0" dirty="0"/>
              <a:t>Click icon to add chart</a:t>
            </a:r>
          </a:p>
        </p:txBody>
      </p:sp>
      <p:sp>
        <p:nvSpPr>
          <p:cNvPr id="17" name="Text Placeholder 11"/>
          <p:cNvSpPr>
            <a:spLocks noGrp="1"/>
          </p:cNvSpPr>
          <p:nvPr>
            <p:ph type="body" sz="quarter" idx="16"/>
          </p:nvPr>
        </p:nvSpPr>
        <p:spPr>
          <a:xfrm>
            <a:off x="2171700" y="1628776"/>
            <a:ext cx="4351731" cy="471646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n-US"/>
              <a:t>Edit Master text styles</a:t>
            </a:r>
          </a:p>
        </p:txBody>
      </p:sp>
    </p:spTree>
    <p:extLst>
      <p:ext uri="{BB962C8B-B14F-4D97-AF65-F5344CB8AC3E}">
        <p14:creationId xmlns:p14="http://schemas.microsoft.com/office/powerpoint/2010/main" val="1097222815"/>
      </p:ext>
    </p:extLst>
  </p:cSld>
  <p:clrMapOvr>
    <a:masterClrMapping/>
  </p:clrMapOvr>
  <p:extLst>
    <p:ext uri="{DCECCB84-F9BA-43D5-87BE-67443E8EF086}">
      <p15:sldGuideLst xmlns:p15="http://schemas.microsoft.com/office/powerpoint/2012/main">
        <p15:guide id="1" pos="43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vl2pPr>
              <a:defRPr sz="2200" b="1" i="0"/>
            </a:lvl2pPr>
          </a:lstStyle>
          <a:p>
            <a:pPr lvl="0"/>
            <a:r>
              <a:rPr lang="en-US" dirty="0"/>
              <a:t>Click to edit Master text</a:t>
            </a:r>
            <a:br>
              <a:rPr lang="et-EE" dirty="0"/>
            </a:br>
            <a:r>
              <a:rPr lang="en-US" dirty="0"/>
              <a:t>styles</a:t>
            </a:r>
          </a:p>
        </p:txBody>
      </p:sp>
      <p:sp>
        <p:nvSpPr>
          <p:cNvPr id="18" name="Text Placeholder 11"/>
          <p:cNvSpPr>
            <a:spLocks noGrp="1"/>
          </p:cNvSpPr>
          <p:nvPr>
            <p:ph type="body" sz="quarter" idx="16"/>
          </p:nvPr>
        </p:nvSpPr>
        <p:spPr>
          <a:xfrm>
            <a:off x="2171700" y="1628776"/>
            <a:ext cx="4351731" cy="471646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n-US"/>
              <a:t>Edit Master text styles</a:t>
            </a:r>
          </a:p>
        </p:txBody>
      </p:sp>
      <p:sp>
        <p:nvSpPr>
          <p:cNvPr id="20" name="Picture Placeholder 19"/>
          <p:cNvSpPr>
            <a:spLocks noGrp="1"/>
          </p:cNvSpPr>
          <p:nvPr>
            <p:ph type="pic" sz="quarter" idx="17"/>
          </p:nvPr>
        </p:nvSpPr>
        <p:spPr>
          <a:xfrm>
            <a:off x="6888163" y="549275"/>
            <a:ext cx="4248151" cy="5795963"/>
          </a:xfrm>
          <a:prstGeom prst="rect">
            <a:avLst/>
          </a:prstGeom>
        </p:spPr>
        <p:txBody>
          <a:bodyPr/>
          <a:lstStyle>
            <a:lvl1pPr marL="228600" indent="-228600">
              <a:buFont typeface="Wingdings" panose="05000000000000000000" pitchFamily="2" charset="2"/>
              <a:buChar char="§"/>
              <a:defRPr sz="1400"/>
            </a:lvl1pPr>
          </a:lstStyle>
          <a:p>
            <a:pPr lvl="0"/>
            <a:r>
              <a:rPr lang="en-US" noProof="0" dirty="0"/>
              <a:t>Click icon to add picture</a:t>
            </a:r>
          </a:p>
        </p:txBody>
      </p:sp>
    </p:spTree>
    <p:extLst>
      <p:ext uri="{BB962C8B-B14F-4D97-AF65-F5344CB8AC3E}">
        <p14:creationId xmlns:p14="http://schemas.microsoft.com/office/powerpoint/2010/main" val="239501077"/>
      </p:ext>
    </p:extLst>
  </p:cSld>
  <p:clrMapOvr>
    <a:masterClrMapping/>
  </p:clrMapOvr>
  <p:extLst>
    <p:ext uri="{DCECCB84-F9BA-43D5-87BE-67443E8EF086}">
      <p15:sldGuideLst xmlns:p15="http://schemas.microsoft.com/office/powerpoint/2012/main">
        <p15:guide id="1" pos="43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p:nvPr>
        </p:nvSpPr>
        <p:spPr>
          <a:xfrm>
            <a:off x="2171700" y="5204389"/>
            <a:ext cx="4351731" cy="114084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n-US"/>
              <a:t>Edit Master text styles</a:t>
            </a:r>
          </a:p>
        </p:txBody>
      </p:sp>
      <p:sp>
        <p:nvSpPr>
          <p:cNvPr id="8" name="Text Placeholder 9"/>
          <p:cNvSpPr>
            <a:spLocks noGrp="1"/>
          </p:cNvSpPr>
          <p:nvPr>
            <p:ph type="body" sz="quarter" idx="13" hasCustomPrompt="1"/>
          </p:nvPr>
        </p:nvSpPr>
        <p:spPr>
          <a:xfrm>
            <a:off x="479424" y="558471"/>
            <a:ext cx="10657281"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stStyle>
          <a:p>
            <a:pPr lvl="0"/>
            <a:r>
              <a:rPr lang="en-US" dirty="0"/>
              <a:t>Click to edit Master text </a:t>
            </a:r>
            <a:br>
              <a:rPr lang="et-EE" dirty="0"/>
            </a:br>
            <a:r>
              <a:rPr lang="en-US" dirty="0"/>
              <a:t>styles</a:t>
            </a:r>
          </a:p>
        </p:txBody>
      </p:sp>
      <p:sp>
        <p:nvSpPr>
          <p:cNvPr id="20" name="Text Placeholder 11"/>
          <p:cNvSpPr>
            <a:spLocks noGrp="1"/>
          </p:cNvSpPr>
          <p:nvPr>
            <p:ph type="body" sz="quarter" idx="21"/>
          </p:nvPr>
        </p:nvSpPr>
        <p:spPr>
          <a:xfrm>
            <a:off x="6888164" y="5204389"/>
            <a:ext cx="4248542" cy="114084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n-US"/>
              <a:t>Edit Master text styles</a:t>
            </a:r>
          </a:p>
        </p:txBody>
      </p:sp>
      <p:sp>
        <p:nvSpPr>
          <p:cNvPr id="3" name="Chart Placeholder 2"/>
          <p:cNvSpPr>
            <a:spLocks noGrp="1"/>
          </p:cNvSpPr>
          <p:nvPr>
            <p:ph type="chart" sz="quarter" idx="22"/>
          </p:nvPr>
        </p:nvSpPr>
        <p:spPr>
          <a:xfrm>
            <a:off x="2171701" y="1628776"/>
            <a:ext cx="4351338" cy="3336330"/>
          </a:xfrm>
          <a:prstGeom prst="rect">
            <a:avLst/>
          </a:prstGeom>
        </p:spPr>
        <p:txBody>
          <a:bodyPr/>
          <a:lstStyle>
            <a:lvl1pPr marL="228600" indent="-228600">
              <a:buFont typeface="Wingdings" panose="05000000000000000000" pitchFamily="2" charset="2"/>
              <a:buChar char="§"/>
              <a:defRPr sz="1400"/>
            </a:lvl1pPr>
          </a:lstStyle>
          <a:p>
            <a:pPr lvl="0"/>
            <a:r>
              <a:rPr lang="en-US" noProof="0" dirty="0"/>
              <a:t>Click icon to add chart</a:t>
            </a:r>
          </a:p>
        </p:txBody>
      </p:sp>
      <p:sp>
        <p:nvSpPr>
          <p:cNvPr id="5" name="Chart Placeholder 4"/>
          <p:cNvSpPr>
            <a:spLocks noGrp="1"/>
          </p:cNvSpPr>
          <p:nvPr>
            <p:ph type="chart" sz="quarter" idx="23"/>
          </p:nvPr>
        </p:nvSpPr>
        <p:spPr>
          <a:xfrm>
            <a:off x="6888163" y="1628775"/>
            <a:ext cx="4248150" cy="3336331"/>
          </a:xfrm>
          <a:prstGeom prst="rect">
            <a:avLst/>
          </a:prstGeom>
        </p:spPr>
        <p:txBody>
          <a:bodyPr/>
          <a:lstStyle>
            <a:lvl1pPr marL="228600" indent="-228600">
              <a:buFont typeface="Wingdings" panose="05000000000000000000" pitchFamily="2" charset="2"/>
              <a:buChar char="§"/>
              <a:defRPr sz="1400"/>
            </a:lvl1pPr>
          </a:lstStyle>
          <a:p>
            <a:pPr lvl="0"/>
            <a:r>
              <a:rPr lang="en-US" noProof="0" dirty="0"/>
              <a:t>Click icon to add chart</a:t>
            </a:r>
          </a:p>
        </p:txBody>
      </p:sp>
    </p:spTree>
    <p:extLst>
      <p:ext uri="{BB962C8B-B14F-4D97-AF65-F5344CB8AC3E}">
        <p14:creationId xmlns:p14="http://schemas.microsoft.com/office/powerpoint/2010/main" val="314055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p:nvPr>
        </p:nvSpPr>
        <p:spPr>
          <a:xfrm>
            <a:off x="2171700" y="549275"/>
            <a:ext cx="5109317" cy="5795963"/>
          </a:xfrm>
          <a:prstGeom prst="rect">
            <a:avLst/>
          </a:prstGeom>
        </p:spPr>
        <p:txBody>
          <a:bodyPr/>
          <a:lstStyle>
            <a:lvl1pPr marL="228600" indent="-228600">
              <a:buFont typeface="Wingdings" panose="05000000000000000000" pitchFamily="2" charset="2"/>
              <a:buChar char="§"/>
              <a:defRPr sz="1400"/>
            </a:lvl1pPr>
          </a:lstStyle>
          <a:p>
            <a:pPr lvl="0"/>
            <a:r>
              <a:rPr lang="en-US" noProof="0" dirty="0"/>
              <a:t>Click icon to add picture</a:t>
            </a:r>
          </a:p>
        </p:txBody>
      </p:sp>
      <p:sp>
        <p:nvSpPr>
          <p:cNvPr id="10" name="Picture Placeholder 19"/>
          <p:cNvSpPr>
            <a:spLocks noGrp="1"/>
          </p:cNvSpPr>
          <p:nvPr>
            <p:ph type="pic" sz="quarter" idx="19"/>
          </p:nvPr>
        </p:nvSpPr>
        <p:spPr>
          <a:xfrm>
            <a:off x="7511753" y="3459344"/>
            <a:ext cx="3624561" cy="2885893"/>
          </a:xfrm>
          <a:prstGeom prst="rect">
            <a:avLst/>
          </a:prstGeom>
        </p:spPr>
        <p:txBody>
          <a:bodyPr/>
          <a:lstStyle>
            <a:lvl1pPr marL="228600" indent="-228600">
              <a:buFont typeface="Wingdings" panose="05000000000000000000" pitchFamily="2" charset="2"/>
              <a:buChar char="§"/>
              <a:defRPr sz="1400"/>
            </a:lvl1pPr>
          </a:lstStyle>
          <a:p>
            <a:pPr lvl="0"/>
            <a:r>
              <a:rPr lang="en-US" noProof="0" dirty="0"/>
              <a:t>Click icon to add picture</a:t>
            </a:r>
          </a:p>
        </p:txBody>
      </p:sp>
      <p:sp>
        <p:nvSpPr>
          <p:cNvPr id="11" name="Picture Placeholder 19"/>
          <p:cNvSpPr>
            <a:spLocks noGrp="1"/>
          </p:cNvSpPr>
          <p:nvPr>
            <p:ph type="pic" sz="quarter" idx="20"/>
          </p:nvPr>
        </p:nvSpPr>
        <p:spPr>
          <a:xfrm>
            <a:off x="7511753" y="549275"/>
            <a:ext cx="3624561" cy="2709564"/>
          </a:xfrm>
          <a:prstGeom prst="rect">
            <a:avLst/>
          </a:prstGeom>
        </p:spPr>
        <p:txBody>
          <a:bodyPr/>
          <a:lstStyle>
            <a:lvl1pPr marL="228600" indent="-228600">
              <a:buFont typeface="Wingdings" panose="05000000000000000000" pitchFamily="2" charset="2"/>
              <a:buChar char="§"/>
              <a:defRPr sz="1400"/>
            </a:lvl1pPr>
          </a:lstStyle>
          <a:p>
            <a:pPr lvl="0"/>
            <a:r>
              <a:rPr lang="en-US" noProof="0" dirty="0"/>
              <a:t>Click icon to add picture</a:t>
            </a:r>
          </a:p>
        </p:txBody>
      </p:sp>
    </p:spTree>
    <p:extLst>
      <p:ext uri="{BB962C8B-B14F-4D97-AF65-F5344CB8AC3E}">
        <p14:creationId xmlns:p14="http://schemas.microsoft.com/office/powerpoint/2010/main" val="180478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vl2pPr>
              <a:defRPr sz="2500" b="1" i="0"/>
            </a:lvl2pPr>
          </a:lstStyle>
          <a:p>
            <a:pPr lvl="0"/>
            <a:r>
              <a:rPr lang="en-US" dirty="0"/>
              <a:t>Click to edit Master </a:t>
            </a:r>
            <a:br>
              <a:rPr lang="et-EE" dirty="0"/>
            </a:br>
            <a:r>
              <a:rPr lang="en-US" dirty="0"/>
              <a:t>text styles</a:t>
            </a:r>
          </a:p>
        </p:txBody>
      </p:sp>
      <p:sp>
        <p:nvSpPr>
          <p:cNvPr id="7" name="Table Placeholder 6"/>
          <p:cNvSpPr>
            <a:spLocks noGrp="1"/>
          </p:cNvSpPr>
          <p:nvPr>
            <p:ph type="tbl" sz="quarter" idx="23"/>
          </p:nvPr>
        </p:nvSpPr>
        <p:spPr>
          <a:xfrm>
            <a:off x="2171700" y="1628775"/>
            <a:ext cx="8964613" cy="4716463"/>
          </a:xfrm>
          <a:prstGeom prst="rect">
            <a:avLst/>
          </a:prstGeom>
        </p:spPr>
        <p:txBody>
          <a:bodyPr/>
          <a:lstStyle>
            <a:lvl1pPr>
              <a:defRPr sz="1800" baseline="0">
                <a:solidFill>
                  <a:schemeClr val="bg1"/>
                </a:solidFill>
                <a:latin typeface="Verdana" charset="0"/>
              </a:defRPr>
            </a:lvl1pPr>
          </a:lstStyle>
          <a:p>
            <a:pPr lvl="0"/>
            <a:r>
              <a:rPr lang="en-US" noProof="0" dirty="0"/>
              <a:t>Click icon to add table</a:t>
            </a:r>
          </a:p>
        </p:txBody>
      </p:sp>
    </p:spTree>
    <p:extLst>
      <p:ext uri="{BB962C8B-B14F-4D97-AF65-F5344CB8AC3E}">
        <p14:creationId xmlns:p14="http://schemas.microsoft.com/office/powerpoint/2010/main" val="149966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lt 3"/>
          <p:cNvPicPr>
            <a:picLocks noChangeAspect="1"/>
          </p:cNvPicPr>
          <p:nvPr userDrawn="1"/>
        </p:nvPicPr>
        <p:blipFill rotWithShape="1">
          <a:blip r:embed="rId14">
            <a:extLst>
              <a:ext uri="{28A0092B-C50C-407E-A947-70E740481C1C}">
                <a14:useLocalDpi xmlns:a14="http://schemas.microsoft.com/office/drawing/2010/main" val="0"/>
              </a:ext>
            </a:extLst>
          </a:blip>
          <a:srcRect l="11835" t="19052" r="15651" b="26172"/>
          <a:stretch/>
        </p:blipFill>
        <p:spPr>
          <a:xfrm>
            <a:off x="462334" y="5732251"/>
            <a:ext cx="1085205" cy="648000"/>
          </a:xfrm>
          <a:prstGeom prst="rect">
            <a:avLst/>
          </a:prstGeom>
        </p:spPr>
      </p:pic>
    </p:spTree>
  </p:cSld>
  <p:clrMap bg1="lt1" tx1="dk1" bg2="lt2" tx2="dk2" accent1="accent1" accent2="accent2" accent3="accent3" accent4="accent4" accent5="accent5" accent6="accent6" hlink="hlink" folHlink="folHlink"/>
  <p:sldLayoutIdLst>
    <p:sldLayoutId id="214748391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9" r:id="rId11"/>
    <p:sldLayoutId id="2147483920" r:id="rId12"/>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userDrawn="1">
          <p15:clr>
            <a:srgbClr val="F26B43"/>
          </p15:clr>
        </p15:guide>
        <p15:guide id="2" pos="302" userDrawn="1">
          <p15:clr>
            <a:srgbClr val="F26B43"/>
          </p15:clr>
        </p15:guide>
        <p15:guide id="3" pos="1368" userDrawn="1">
          <p15:clr>
            <a:srgbClr val="F26B43"/>
          </p15:clr>
        </p15:guide>
        <p15:guide id="4" orient="horz" pos="3997" userDrawn="1">
          <p15:clr>
            <a:srgbClr val="F26B43"/>
          </p15:clr>
        </p15:guide>
        <p15:guide id="5" orient="horz" pos="1026" userDrawn="1">
          <p15:clr>
            <a:srgbClr val="F26B43"/>
          </p15:clr>
        </p15:guide>
        <p15:guide id="6"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hyperlink" Target="http://www.taltech.ee/elektroenergeetika-ja-mehhatroonika-instituut" TargetMode="External"/><Relationship Id="rId4" Type="http://schemas.openxmlformats.org/officeDocument/2006/relationships/hyperlink" Target="http://www.facebook.com/ttuee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view-image.php?image=177071&amp;picture="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dfreephotos.com/public-domain-images/farms-landscape-with-ocean-on-an-island.jpg.php"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 kohatäide 5"/>
          <p:cNvSpPr>
            <a:spLocks noGrp="1"/>
          </p:cNvSpPr>
          <p:nvPr>
            <p:ph type="body" sz="quarter" idx="13"/>
          </p:nvPr>
        </p:nvSpPr>
        <p:spPr>
          <a:xfrm>
            <a:off x="707572" y="5340655"/>
            <a:ext cx="8679873" cy="992715"/>
          </a:xfrm>
        </p:spPr>
        <p:txBody>
          <a:bodyPr/>
          <a:lstStyle/>
          <a:p>
            <a:pPr>
              <a:lnSpc>
                <a:spcPct val="100000"/>
              </a:lnSpc>
              <a:spcAft>
                <a:spcPts val="1200"/>
              </a:spcAft>
            </a:pPr>
            <a:r>
              <a:rPr lang="et-EE" sz="1800" dirty="0"/>
              <a:t>Prof. Ivo Palu</a:t>
            </a:r>
            <a:br>
              <a:rPr lang="en-GB" sz="1800" dirty="0"/>
            </a:br>
            <a:r>
              <a:rPr lang="en-GB" sz="1800" dirty="0"/>
              <a:t>Department of </a:t>
            </a:r>
            <a:r>
              <a:rPr lang="en-US" sz="1800" dirty="0"/>
              <a:t>Electrical</a:t>
            </a:r>
            <a:r>
              <a:rPr lang="et-EE" sz="1800" dirty="0"/>
              <a:t> </a:t>
            </a:r>
            <a:r>
              <a:rPr lang="en-GB" sz="1800" dirty="0"/>
              <a:t>Power Engineering and Mechatronics</a:t>
            </a:r>
            <a:endParaRPr lang="et-EE" sz="1800" dirty="0"/>
          </a:p>
        </p:txBody>
      </p:sp>
      <p:sp>
        <p:nvSpPr>
          <p:cNvPr id="2" name="TextBox 1"/>
          <p:cNvSpPr txBox="1"/>
          <p:nvPr/>
        </p:nvSpPr>
        <p:spPr>
          <a:xfrm>
            <a:off x="1285594" y="3654203"/>
            <a:ext cx="10592554" cy="830997"/>
          </a:xfrm>
          <a:prstGeom prst="rect">
            <a:avLst/>
          </a:prstGeom>
          <a:noFill/>
        </p:spPr>
        <p:txBody>
          <a:bodyPr wrap="square" rtlCol="0">
            <a:spAutoFit/>
          </a:bodyPr>
          <a:lstStyle/>
          <a:p>
            <a:r>
              <a:rPr lang="en-US" sz="4800" dirty="0"/>
              <a:t>Technical solutions and the sea</a:t>
            </a:r>
            <a:endParaRPr lang="en-GB"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9426" y="1127463"/>
            <a:ext cx="11012329"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t>Increasing the distance between wind turbine generators (WTGs) leads to an increase in generation. However, this also results in higher costs for the cabling system.</a:t>
            </a:r>
          </a:p>
          <a:p>
            <a:endParaRPr lang="en-US" sz="2000" dirty="0"/>
          </a:p>
          <a:p>
            <a:pPr marL="342900" indent="-342900">
              <a:buFont typeface="Arial" panose="020B0604020202020204" pitchFamily="34" charset="0"/>
              <a:buChar char="•"/>
            </a:pPr>
            <a:r>
              <a:rPr lang="en-US" sz="2000" dirty="0"/>
              <a:t>Constructing taller wind turbine towers harnesses faster wind speeds, leading to increased energy production. Nevertheless, the costs associated with tower construction and installation are also higher.</a:t>
            </a:r>
          </a:p>
          <a:p>
            <a:endParaRPr lang="en-US" sz="2000" dirty="0"/>
          </a:p>
          <a:p>
            <a:pPr marL="342900" indent="-342900">
              <a:buFont typeface="Arial" panose="020B0604020202020204" pitchFamily="34" charset="0"/>
              <a:buChar char="•"/>
            </a:pPr>
            <a:r>
              <a:rPr lang="en-US" sz="2000" dirty="0"/>
              <a:t>Placing wind parks farther from the shore enhances energy generation potential. Nevertheless, this approach escalates the expenses related to the transmission system and energy losses.</a:t>
            </a:r>
          </a:p>
          <a:p>
            <a:endParaRPr lang="en-US" sz="2000" dirty="0"/>
          </a:p>
          <a:p>
            <a:pPr marL="342900" indent="-342900">
              <a:buFont typeface="Arial" panose="020B0604020202020204" pitchFamily="34" charset="0"/>
              <a:buChar char="•"/>
            </a:pPr>
            <a:r>
              <a:rPr lang="en-US" sz="2000" dirty="0"/>
              <a:t>The utilization of wind turbines with larger installed capacities not always enables higher energy production, but reduces cabling costs. However, the initial costs of these turbines are also higher and efficiency depends on wind speed distribution in the area.</a:t>
            </a:r>
          </a:p>
          <a:p>
            <a:endParaRPr lang="en-GB" sz="2000" b="1" dirty="0"/>
          </a:p>
        </p:txBody>
      </p:sp>
      <p:sp>
        <p:nvSpPr>
          <p:cNvPr id="10" name="Text Placeholder 1">
            <a:extLst>
              <a:ext uri="{FF2B5EF4-FFF2-40B4-BE49-F238E27FC236}">
                <a16:creationId xmlns:a16="http://schemas.microsoft.com/office/drawing/2014/main" id="{179E5F36-240A-41A2-8848-7CE115E8AD99}"/>
              </a:ext>
            </a:extLst>
          </p:cNvPr>
          <p:cNvSpPr>
            <a:spLocks noGrp="1"/>
          </p:cNvSpPr>
          <p:nvPr>
            <p:ph type="body" sz="quarter" idx="13"/>
          </p:nvPr>
        </p:nvSpPr>
        <p:spPr>
          <a:xfrm>
            <a:off x="479426" y="549274"/>
            <a:ext cx="9750990" cy="578189"/>
          </a:xfrm>
        </p:spPr>
        <p:txBody>
          <a:bodyPr/>
          <a:lstStyle/>
          <a:p>
            <a:r>
              <a:rPr lang="en-GB" sz="2000" dirty="0"/>
              <a:t>How it affects on energy production and costs</a:t>
            </a:r>
          </a:p>
        </p:txBody>
      </p:sp>
    </p:spTree>
    <p:extLst>
      <p:ext uri="{BB962C8B-B14F-4D97-AF65-F5344CB8AC3E}">
        <p14:creationId xmlns:p14="http://schemas.microsoft.com/office/powerpoint/2010/main" val="310518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179E5F36-240A-41A2-8848-7CE115E8AD99}"/>
              </a:ext>
            </a:extLst>
          </p:cNvPr>
          <p:cNvSpPr>
            <a:spLocks noGrp="1"/>
          </p:cNvSpPr>
          <p:nvPr>
            <p:ph type="body" sz="quarter" idx="13"/>
          </p:nvPr>
        </p:nvSpPr>
        <p:spPr>
          <a:xfrm>
            <a:off x="479426" y="549274"/>
            <a:ext cx="9750990" cy="578189"/>
          </a:xfrm>
        </p:spPr>
        <p:txBody>
          <a:bodyPr/>
          <a:lstStyle/>
          <a:p>
            <a:r>
              <a:rPr lang="en-GB" sz="2000" dirty="0"/>
              <a:t>In simple words on 1 GW Example </a:t>
            </a:r>
          </a:p>
        </p:txBody>
      </p:sp>
      <p:graphicFrame>
        <p:nvGraphicFramePr>
          <p:cNvPr id="3" name="Table 2">
            <a:extLst>
              <a:ext uri="{FF2B5EF4-FFF2-40B4-BE49-F238E27FC236}">
                <a16:creationId xmlns:a16="http://schemas.microsoft.com/office/drawing/2014/main" id="{C3C2AC24-6098-46C3-A0FE-B2B9AF992E5C}"/>
              </a:ext>
            </a:extLst>
          </p:cNvPr>
          <p:cNvGraphicFramePr>
            <a:graphicFrameLocks noGrp="1"/>
          </p:cNvGraphicFramePr>
          <p:nvPr>
            <p:extLst>
              <p:ext uri="{D42A27DB-BD31-4B8C-83A1-F6EECF244321}">
                <p14:modId xmlns:p14="http://schemas.microsoft.com/office/powerpoint/2010/main" val="1413334081"/>
              </p:ext>
            </p:extLst>
          </p:nvPr>
        </p:nvGraphicFramePr>
        <p:xfrm>
          <a:off x="1759623" y="1273774"/>
          <a:ext cx="8971637" cy="4997246"/>
        </p:xfrm>
        <a:graphic>
          <a:graphicData uri="http://schemas.openxmlformats.org/drawingml/2006/table">
            <a:tbl>
              <a:tblPr>
                <a:tableStyleId>{BDBED569-4797-4DF1-A0F4-6AAB3CD982D8}</a:tableStyleId>
              </a:tblPr>
              <a:tblGrid>
                <a:gridCol w="3040075">
                  <a:extLst>
                    <a:ext uri="{9D8B030D-6E8A-4147-A177-3AD203B41FA5}">
                      <a16:colId xmlns:a16="http://schemas.microsoft.com/office/drawing/2014/main" val="998034693"/>
                    </a:ext>
                  </a:extLst>
                </a:gridCol>
                <a:gridCol w="1276970">
                  <a:extLst>
                    <a:ext uri="{9D8B030D-6E8A-4147-A177-3AD203B41FA5}">
                      <a16:colId xmlns:a16="http://schemas.microsoft.com/office/drawing/2014/main" val="213758399"/>
                    </a:ext>
                  </a:extLst>
                </a:gridCol>
                <a:gridCol w="1510078">
                  <a:extLst>
                    <a:ext uri="{9D8B030D-6E8A-4147-A177-3AD203B41FA5}">
                      <a16:colId xmlns:a16="http://schemas.microsoft.com/office/drawing/2014/main" val="2643491659"/>
                    </a:ext>
                  </a:extLst>
                </a:gridCol>
                <a:gridCol w="1581140">
                  <a:extLst>
                    <a:ext uri="{9D8B030D-6E8A-4147-A177-3AD203B41FA5}">
                      <a16:colId xmlns:a16="http://schemas.microsoft.com/office/drawing/2014/main" val="1147708952"/>
                    </a:ext>
                  </a:extLst>
                </a:gridCol>
                <a:gridCol w="1563374">
                  <a:extLst>
                    <a:ext uri="{9D8B030D-6E8A-4147-A177-3AD203B41FA5}">
                      <a16:colId xmlns:a16="http://schemas.microsoft.com/office/drawing/2014/main" val="2762459414"/>
                    </a:ext>
                  </a:extLst>
                </a:gridCol>
              </a:tblGrid>
              <a:tr h="268308">
                <a:tc>
                  <a:txBody>
                    <a:bodyPr/>
                    <a:lstStyle/>
                    <a:p>
                      <a:pPr algn="ctr" fontAlgn="ctr"/>
                      <a:r>
                        <a:rPr lang="en-US" sz="1400" b="1" u="none" strike="noStrike" dirty="0">
                          <a:effectLst/>
                        </a:rPr>
                        <a:t>Case</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t-EE" sz="1400" b="1" u="none" strike="noStrike" dirty="0">
                          <a:effectLst/>
                        </a:rPr>
                        <a:t>3</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t-EE" sz="1400" b="1" u="none" strike="noStrike" dirty="0">
                          <a:effectLst/>
                        </a:rPr>
                        <a:t>4</a:t>
                      </a:r>
                      <a:endParaRPr lang="en-US"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99922902"/>
                  </a:ext>
                </a:extLst>
              </a:tr>
              <a:tr h="268308">
                <a:tc>
                  <a:txBody>
                    <a:bodyPr/>
                    <a:lstStyle/>
                    <a:p>
                      <a:pPr algn="ctr" fontAlgn="ctr"/>
                      <a:r>
                        <a:rPr lang="en-US" sz="1400" u="none" strike="noStrike" dirty="0">
                          <a:effectLst/>
                        </a:rPr>
                        <a:t>WTG capacity, MW</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highlight>
                            <a:srgbClr val="00FF00"/>
                          </a:highlight>
                        </a:rPr>
                        <a:t>7.2</a:t>
                      </a:r>
                      <a:endParaRPr lang="en-US" sz="1400" b="0" i="0" u="none" strike="noStrike" dirty="0">
                        <a:solidFill>
                          <a:srgbClr val="000000"/>
                        </a:solidFill>
                        <a:effectLst/>
                        <a:highlight>
                          <a:srgbClr val="00FF00"/>
                        </a:highlight>
                        <a:latin typeface="Calibri" panose="020F0502020204030204" pitchFamily="34" charset="0"/>
                      </a:endParaRPr>
                    </a:p>
                  </a:txBody>
                  <a:tcPr marL="7620" marR="7620" marT="7620" marB="0" anchor="ctr"/>
                </a:tc>
                <a:extLst>
                  <a:ext uri="{0D108BD9-81ED-4DB2-BD59-A6C34878D82A}">
                    <a16:rowId xmlns:a16="http://schemas.microsoft.com/office/drawing/2014/main" val="3722423597"/>
                  </a:ext>
                </a:extLst>
              </a:tr>
              <a:tr h="301846">
                <a:tc>
                  <a:txBody>
                    <a:bodyPr/>
                    <a:lstStyle/>
                    <a:p>
                      <a:pPr algn="ctr" fontAlgn="ctr"/>
                      <a:r>
                        <a:rPr lang="en-US" sz="1400" u="none" strike="noStrike" dirty="0">
                          <a:effectLst/>
                        </a:rPr>
                        <a:t>WTG Height of tower, m</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119</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highlight>
                            <a:srgbClr val="00FF00"/>
                          </a:highlight>
                        </a:rPr>
                        <a:t>169</a:t>
                      </a:r>
                      <a:endParaRPr lang="en-US" sz="1400" b="0" i="0" u="none" strike="noStrike" dirty="0">
                        <a:solidFill>
                          <a:srgbClr val="000000"/>
                        </a:solidFill>
                        <a:effectLst/>
                        <a:highlight>
                          <a:srgbClr val="00FF00"/>
                        </a:highlight>
                        <a:latin typeface="Calibri" panose="020F0502020204030204" pitchFamily="34" charset="0"/>
                      </a:endParaRPr>
                    </a:p>
                  </a:txBody>
                  <a:tcPr marL="7620" marR="7620" marT="7620" marB="0" anchor="ctr"/>
                </a:tc>
                <a:tc>
                  <a:txBody>
                    <a:bodyPr/>
                    <a:lstStyle/>
                    <a:p>
                      <a:pPr algn="ctr" fontAlgn="ctr"/>
                      <a:r>
                        <a:rPr lang="en-US" sz="1400" u="none" strike="noStrike">
                          <a:effectLst/>
                        </a:rPr>
                        <a:t>119</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119</a:t>
                      </a:r>
                      <a:endParaRPr lang="en-US"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41597268"/>
                  </a:ext>
                </a:extLst>
              </a:tr>
              <a:tr h="301846">
                <a:tc>
                  <a:txBody>
                    <a:bodyPr/>
                    <a:lstStyle/>
                    <a:p>
                      <a:pPr algn="ctr" fontAlgn="ctr"/>
                      <a:r>
                        <a:rPr lang="en-US" sz="1400" u="none" strike="noStrike" dirty="0">
                          <a:effectLst/>
                        </a:rPr>
                        <a:t>Number of WTG,s</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166</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166</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166</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highlight>
                            <a:srgbClr val="00FF00"/>
                          </a:highlight>
                        </a:rPr>
                        <a:t>138</a:t>
                      </a:r>
                      <a:endParaRPr lang="en-US" sz="1400" b="0" i="0" u="none" strike="noStrike" dirty="0">
                        <a:solidFill>
                          <a:srgbClr val="000000"/>
                        </a:solidFill>
                        <a:effectLst/>
                        <a:highlight>
                          <a:srgbClr val="00FF00"/>
                        </a:highlight>
                        <a:latin typeface="Calibri" panose="020F0502020204030204" pitchFamily="34" charset="0"/>
                      </a:endParaRPr>
                    </a:p>
                  </a:txBody>
                  <a:tcPr marL="7620" marR="7620" marT="7620" marB="0" anchor="ctr"/>
                </a:tc>
                <a:extLst>
                  <a:ext uri="{0D108BD9-81ED-4DB2-BD59-A6C34878D82A}">
                    <a16:rowId xmlns:a16="http://schemas.microsoft.com/office/drawing/2014/main" val="1218970332"/>
                  </a:ext>
                </a:extLst>
              </a:tr>
              <a:tr h="279488">
                <a:tc>
                  <a:txBody>
                    <a:bodyPr/>
                    <a:lstStyle/>
                    <a:p>
                      <a:pPr algn="ctr" fontAlgn="ctr"/>
                      <a:r>
                        <a:rPr lang="en-US" sz="1400" u="none" strike="noStrike" dirty="0">
                          <a:effectLst/>
                        </a:rPr>
                        <a:t>Distance D</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6.2</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6.2</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highlight>
                            <a:srgbClr val="00FF00"/>
                          </a:highlight>
                        </a:rPr>
                        <a:t>8</a:t>
                      </a:r>
                      <a:endParaRPr lang="en-US" sz="1400" b="0" i="0" u="none" strike="noStrike" dirty="0">
                        <a:solidFill>
                          <a:srgbClr val="000000"/>
                        </a:solidFill>
                        <a:effectLst/>
                        <a:highlight>
                          <a:srgbClr val="00FF00"/>
                        </a:highlight>
                        <a:latin typeface="Calibri" panose="020F0502020204030204" pitchFamily="34" charset="0"/>
                      </a:endParaRPr>
                    </a:p>
                  </a:txBody>
                  <a:tcPr marL="7620" marR="7620" marT="7620" marB="0" anchor="ctr"/>
                </a:tc>
                <a:tc>
                  <a:txBody>
                    <a:bodyPr/>
                    <a:lstStyle/>
                    <a:p>
                      <a:pPr algn="ctr" fontAlgn="ctr"/>
                      <a:r>
                        <a:rPr lang="en-US" sz="1400" u="none" strike="noStrike">
                          <a:effectLst/>
                        </a:rPr>
                        <a:t>6.2</a:t>
                      </a:r>
                      <a:endParaRPr lang="en-US"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23165568"/>
                  </a:ext>
                </a:extLst>
              </a:tr>
              <a:tr h="279488">
                <a:tc>
                  <a:txBody>
                    <a:bodyPr/>
                    <a:lstStyle/>
                    <a:p>
                      <a:pPr algn="ctr" fontAlgn="ctr"/>
                      <a:r>
                        <a:rPr lang="en-US" sz="1400" u="none" strike="noStrike">
                          <a:effectLst/>
                        </a:rPr>
                        <a:t>Total installed capacity, MW</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996</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996</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996</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993.6</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44173117"/>
                  </a:ext>
                </a:extLst>
              </a:tr>
              <a:tr h="279488">
                <a:tc>
                  <a:txBody>
                    <a:bodyPr/>
                    <a:lstStyle/>
                    <a:p>
                      <a:pPr algn="ctr" fontAlgn="ctr"/>
                      <a:r>
                        <a:rPr lang="en-US" sz="1400" u="none" strike="noStrike">
                          <a:effectLst/>
                        </a:rPr>
                        <a:t>Mean speed at the hub, m/s</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9.3</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2156922"/>
                  </a:ext>
                </a:extLst>
              </a:tr>
              <a:tr h="503079">
                <a:tc>
                  <a:txBody>
                    <a:bodyPr/>
                    <a:lstStyle/>
                    <a:p>
                      <a:pPr algn="ctr" fontAlgn="ctr"/>
                      <a:r>
                        <a:rPr lang="en-US" sz="1400" u="none" strike="noStrike" dirty="0">
                          <a:effectLst/>
                        </a:rPr>
                        <a:t>Annual generation, </a:t>
                      </a:r>
                      <a:r>
                        <a:rPr lang="et-EE" sz="1400" u="none" strike="noStrike" dirty="0">
                          <a:effectLst/>
                        </a:rPr>
                        <a:t>T</a:t>
                      </a:r>
                      <a:r>
                        <a:rPr lang="en-US" sz="1400" u="none" strike="noStrike" dirty="0" err="1">
                          <a:effectLst/>
                        </a:rPr>
                        <a:t>Wh</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3,98 </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4,1</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4,1</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3,6</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99245621"/>
                  </a:ext>
                </a:extLst>
              </a:tr>
              <a:tr h="503079">
                <a:tc>
                  <a:txBody>
                    <a:bodyPr/>
                    <a:lstStyle/>
                    <a:p>
                      <a:pPr algn="ctr" fontAlgn="ctr"/>
                      <a:r>
                        <a:rPr lang="en-US" sz="1400" u="none" strike="noStrike">
                          <a:effectLst/>
                        </a:rPr>
                        <a:t>COE, EUR/MWh</a:t>
                      </a:r>
                      <a:endParaRPr lang="en-US"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kern="1200" dirty="0">
                          <a:effectLst/>
                        </a:rPr>
                        <a:t>50</a:t>
                      </a:r>
                      <a:r>
                        <a:rPr lang="et-EE" sz="1400" u="none" strike="noStrike" kern="1200" dirty="0">
                          <a:effectLst/>
                        </a:rPr>
                        <a:t>,</a:t>
                      </a:r>
                      <a:r>
                        <a:rPr lang="en-US" sz="1400" u="none" strike="noStrike" kern="1200" dirty="0">
                          <a:effectLst/>
                        </a:rPr>
                        <a:t>86</a:t>
                      </a:r>
                      <a:endParaRPr lang="en-US" sz="1400" u="none" strike="noStrike" kern="1200" dirty="0">
                        <a:solidFill>
                          <a:schemeClr val="dk1"/>
                        </a:solidFill>
                        <a:effectLst/>
                        <a:latin typeface="+mn-lt"/>
                        <a:ea typeface="+mn-ea"/>
                        <a:cs typeface="+mn-cs"/>
                      </a:endParaRPr>
                    </a:p>
                  </a:txBody>
                  <a:tcPr marL="7620" marR="7620" marT="7620" marB="0" anchor="ctr"/>
                </a:tc>
                <a:tc>
                  <a:txBody>
                    <a:bodyPr/>
                    <a:lstStyle/>
                    <a:p>
                      <a:pPr algn="ctr" fontAlgn="ctr"/>
                      <a:r>
                        <a:rPr lang="en-US" sz="1400" u="none" strike="noStrike" kern="1200" dirty="0">
                          <a:effectLst/>
                        </a:rPr>
                        <a:t>50</a:t>
                      </a:r>
                      <a:r>
                        <a:rPr lang="et-EE" sz="1400" u="none" strike="noStrike" kern="1200" dirty="0">
                          <a:effectLst/>
                        </a:rPr>
                        <a:t>,</a:t>
                      </a:r>
                      <a:r>
                        <a:rPr lang="en-US" sz="1400" u="none" strike="noStrike" kern="1200" dirty="0">
                          <a:effectLst/>
                        </a:rPr>
                        <a:t>73</a:t>
                      </a:r>
                      <a:endParaRPr lang="en-US" sz="1400" u="none" strike="noStrike" kern="1200" dirty="0">
                        <a:solidFill>
                          <a:schemeClr val="dk1"/>
                        </a:solidFill>
                        <a:effectLst/>
                        <a:latin typeface="+mn-lt"/>
                        <a:ea typeface="+mn-ea"/>
                        <a:cs typeface="+mn-cs"/>
                      </a:endParaRPr>
                    </a:p>
                  </a:txBody>
                  <a:tcPr marL="7620" marR="7620" marT="7620" marB="0" anchor="ctr"/>
                </a:tc>
                <a:tc>
                  <a:txBody>
                    <a:bodyPr/>
                    <a:lstStyle/>
                    <a:p>
                      <a:pPr algn="ctr" fontAlgn="ctr"/>
                      <a:r>
                        <a:rPr lang="en-US" sz="1400" u="none" strike="noStrike" dirty="0">
                          <a:effectLst/>
                        </a:rPr>
                        <a:t>49</a:t>
                      </a:r>
                      <a:r>
                        <a:rPr lang="et-EE" sz="1400" u="none" strike="noStrike" dirty="0">
                          <a:effectLst/>
                        </a:rPr>
                        <a:t>,</a:t>
                      </a:r>
                      <a:r>
                        <a:rPr lang="en-US" sz="1400" u="none" strike="noStrike" dirty="0">
                          <a:effectLst/>
                        </a:rPr>
                        <a:t>47 </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53</a:t>
                      </a:r>
                      <a:r>
                        <a:rPr lang="et-EE" sz="1400" u="none" strike="noStrike" dirty="0">
                          <a:effectLst/>
                        </a:rPr>
                        <a:t>,</a:t>
                      </a:r>
                      <a:r>
                        <a:rPr lang="en-US" sz="1400" u="none" strike="noStrike" dirty="0">
                          <a:effectLst/>
                        </a:rPr>
                        <a:t>63 </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24433434"/>
                  </a:ext>
                </a:extLst>
              </a:tr>
              <a:tr h="503079">
                <a:tc>
                  <a:txBody>
                    <a:bodyPr/>
                    <a:lstStyle/>
                    <a:p>
                      <a:pPr algn="ctr" fontAlgn="ctr"/>
                      <a:r>
                        <a:rPr lang="en-US" sz="1400" u="none" strike="noStrike" dirty="0">
                          <a:effectLst/>
                        </a:rPr>
                        <a:t>LCOE, EUR/MWh</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59</a:t>
                      </a:r>
                      <a:r>
                        <a:rPr lang="et-EE" sz="1400" u="none" strike="noStrike" dirty="0">
                          <a:effectLst/>
                        </a:rPr>
                        <a:t>,</a:t>
                      </a:r>
                      <a:r>
                        <a:rPr lang="en-US" sz="1400" u="none" strike="noStrike" dirty="0">
                          <a:effectLst/>
                        </a:rPr>
                        <a:t>78 </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59</a:t>
                      </a:r>
                      <a:r>
                        <a:rPr lang="et-EE" sz="1400" u="none" strike="noStrike" dirty="0">
                          <a:effectLst/>
                        </a:rPr>
                        <a:t>,</a:t>
                      </a:r>
                      <a:r>
                        <a:rPr lang="en-US" sz="1400" u="none" strike="noStrike" dirty="0">
                          <a:effectLst/>
                        </a:rPr>
                        <a:t>73</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58</a:t>
                      </a:r>
                      <a:r>
                        <a:rPr lang="et-EE" sz="1400" u="none" strike="noStrike" dirty="0">
                          <a:effectLst/>
                        </a:rPr>
                        <a:t>,</a:t>
                      </a:r>
                      <a:r>
                        <a:rPr lang="en-US" sz="1400" u="none" strike="noStrike" dirty="0">
                          <a:effectLst/>
                        </a:rPr>
                        <a:t>14 </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62</a:t>
                      </a:r>
                      <a:r>
                        <a:rPr lang="et-EE" sz="1400" u="none" strike="noStrike" dirty="0">
                          <a:effectLst/>
                        </a:rPr>
                        <a:t>,</a:t>
                      </a:r>
                      <a:r>
                        <a:rPr lang="en-US" sz="1400" u="none" strike="noStrike" dirty="0">
                          <a:effectLst/>
                        </a:rPr>
                        <a:t>96 </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67809175"/>
                  </a:ext>
                </a:extLst>
              </a:tr>
              <a:tr h="503079">
                <a:tc>
                  <a:txBody>
                    <a:bodyPr/>
                    <a:lstStyle/>
                    <a:p>
                      <a:pPr algn="ctr" fontAlgn="ctr"/>
                      <a:r>
                        <a:rPr lang="en-US" sz="1400" u="none" strike="noStrike" dirty="0">
                          <a:effectLst/>
                        </a:rPr>
                        <a:t>Collector cables total length, </a:t>
                      </a:r>
                      <a:r>
                        <a:rPr lang="et-EE" sz="1400" u="none" strike="noStrike" dirty="0">
                          <a:effectLst/>
                        </a:rPr>
                        <a:t>k</a:t>
                      </a:r>
                      <a:r>
                        <a:rPr lang="en-US" sz="1400" u="none" strike="noStrike" dirty="0">
                          <a:effectLst/>
                        </a:rPr>
                        <a:t>m</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165</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165</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170</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137</a:t>
                      </a:r>
                      <a:endParaRPr lang="en-US" sz="14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182087549"/>
                  </a:ext>
                </a:extLst>
              </a:tr>
              <a:tr h="503079">
                <a:tc>
                  <a:txBody>
                    <a:bodyPr/>
                    <a:lstStyle/>
                    <a:p>
                      <a:pPr algn="ctr" fontAlgn="ctr"/>
                      <a:r>
                        <a:rPr lang="en-US" sz="1400" u="none" strike="noStrike" dirty="0">
                          <a:effectLst/>
                        </a:rPr>
                        <a:t>Costs of the project, </a:t>
                      </a:r>
                      <a:r>
                        <a:rPr lang="et-EE" sz="1400" u="none" strike="noStrike" dirty="0">
                          <a:effectLst/>
                        </a:rPr>
                        <a:t>M</a:t>
                      </a:r>
                      <a:r>
                        <a:rPr lang="en-US" sz="1400" u="none" strike="noStrike" dirty="0">
                          <a:effectLst/>
                        </a:rPr>
                        <a:t>EUR</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4053</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4161</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4064</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3928</a:t>
                      </a:r>
                      <a:endParaRPr lang="et-EE" sz="1400" u="none" strike="noStrike" dirty="0">
                        <a:effectLst/>
                      </a:endParaRPr>
                    </a:p>
                  </a:txBody>
                  <a:tcPr marL="7620" marR="7620" marT="7620" marB="0" anchor="ctr"/>
                </a:tc>
                <a:extLst>
                  <a:ext uri="{0D108BD9-81ED-4DB2-BD59-A6C34878D82A}">
                    <a16:rowId xmlns:a16="http://schemas.microsoft.com/office/drawing/2014/main" val="656695908"/>
                  </a:ext>
                </a:extLst>
              </a:tr>
              <a:tr h="503079">
                <a:tc>
                  <a:txBody>
                    <a:bodyPr/>
                    <a:lstStyle/>
                    <a:p>
                      <a:pPr algn="ctr" fontAlgn="ctr"/>
                      <a:r>
                        <a:rPr lang="en-US" sz="1400" u="none" strike="noStrike" dirty="0">
                          <a:effectLst/>
                        </a:rPr>
                        <a:t>Costs </a:t>
                      </a:r>
                      <a:r>
                        <a:rPr lang="et-EE" sz="1400" u="none" strike="noStrike" dirty="0">
                          <a:effectLst/>
                        </a:rPr>
                        <a:t>M€ </a:t>
                      </a:r>
                      <a:r>
                        <a:rPr lang="en-US" sz="1400" u="none" strike="noStrike" dirty="0">
                          <a:effectLst/>
                        </a:rPr>
                        <a:t>per MW</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t-EE" sz="1400" u="none" strike="noStrike" dirty="0">
                          <a:effectLst/>
                        </a:rPr>
                        <a:t>4</a:t>
                      </a:r>
                      <a:r>
                        <a:rPr lang="en-US" sz="1400" u="none" strike="noStrike" dirty="0">
                          <a:effectLst/>
                        </a:rPr>
                        <a:t>,069</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4,178</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4,081</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effectLst/>
                        </a:rPr>
                        <a:t>3,954</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63856468"/>
                  </a:ext>
                </a:extLst>
              </a:tr>
            </a:tbl>
          </a:graphicData>
        </a:graphic>
      </p:graphicFrame>
      <p:sp>
        <p:nvSpPr>
          <p:cNvPr id="2" name="Arrow: Left 1">
            <a:extLst>
              <a:ext uri="{FF2B5EF4-FFF2-40B4-BE49-F238E27FC236}">
                <a16:creationId xmlns:a16="http://schemas.microsoft.com/office/drawing/2014/main" id="{C304ED85-627D-4BA7-A1D5-90E3965E6118}"/>
              </a:ext>
            </a:extLst>
          </p:cNvPr>
          <p:cNvSpPr/>
          <p:nvPr/>
        </p:nvSpPr>
        <p:spPr>
          <a:xfrm>
            <a:off x="10432377" y="3908323"/>
            <a:ext cx="629264" cy="2458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Arrow: Left 4">
            <a:extLst>
              <a:ext uri="{FF2B5EF4-FFF2-40B4-BE49-F238E27FC236}">
                <a16:creationId xmlns:a16="http://schemas.microsoft.com/office/drawing/2014/main" id="{2FB35793-9CAB-4A97-A603-AB5B7F9F74A3}"/>
              </a:ext>
            </a:extLst>
          </p:cNvPr>
          <p:cNvSpPr/>
          <p:nvPr/>
        </p:nvSpPr>
        <p:spPr>
          <a:xfrm>
            <a:off x="10432377" y="4399935"/>
            <a:ext cx="629264" cy="2458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Arrow: Left 5">
            <a:extLst>
              <a:ext uri="{FF2B5EF4-FFF2-40B4-BE49-F238E27FC236}">
                <a16:creationId xmlns:a16="http://schemas.microsoft.com/office/drawing/2014/main" id="{A0043D83-6A56-4589-8642-55541B27953D}"/>
              </a:ext>
            </a:extLst>
          </p:cNvPr>
          <p:cNvSpPr/>
          <p:nvPr/>
        </p:nvSpPr>
        <p:spPr>
          <a:xfrm>
            <a:off x="8706816" y="3908323"/>
            <a:ext cx="629264" cy="245806"/>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Arrow: Left 6">
            <a:extLst>
              <a:ext uri="{FF2B5EF4-FFF2-40B4-BE49-F238E27FC236}">
                <a16:creationId xmlns:a16="http://schemas.microsoft.com/office/drawing/2014/main" id="{9B0F6E28-7B02-402A-B42C-071C65AFF624}"/>
              </a:ext>
            </a:extLst>
          </p:cNvPr>
          <p:cNvSpPr/>
          <p:nvPr/>
        </p:nvSpPr>
        <p:spPr>
          <a:xfrm>
            <a:off x="8706816" y="4399935"/>
            <a:ext cx="629264" cy="245806"/>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29171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179E5F36-240A-41A2-8848-7CE115E8AD99}"/>
              </a:ext>
            </a:extLst>
          </p:cNvPr>
          <p:cNvSpPr>
            <a:spLocks noGrp="1"/>
          </p:cNvSpPr>
          <p:nvPr>
            <p:ph type="body" sz="quarter" idx="13"/>
          </p:nvPr>
        </p:nvSpPr>
        <p:spPr>
          <a:xfrm>
            <a:off x="479426" y="549274"/>
            <a:ext cx="9750990" cy="578189"/>
          </a:xfrm>
        </p:spPr>
        <p:txBody>
          <a:bodyPr/>
          <a:lstStyle/>
          <a:p>
            <a:r>
              <a:rPr lang="en-GB" sz="2000" dirty="0"/>
              <a:t>In simple words on 1 GW Example. Concussion</a:t>
            </a:r>
          </a:p>
        </p:txBody>
      </p:sp>
      <p:sp>
        <p:nvSpPr>
          <p:cNvPr id="4" name="Rectangle 3">
            <a:extLst>
              <a:ext uri="{FF2B5EF4-FFF2-40B4-BE49-F238E27FC236}">
                <a16:creationId xmlns:a16="http://schemas.microsoft.com/office/drawing/2014/main" id="{49E86945-DF9C-427F-8065-476E7D939E81}"/>
              </a:ext>
            </a:extLst>
          </p:cNvPr>
          <p:cNvSpPr/>
          <p:nvPr/>
        </p:nvSpPr>
        <p:spPr>
          <a:xfrm>
            <a:off x="479426" y="1348263"/>
            <a:ext cx="6884935" cy="3970318"/>
          </a:xfrm>
          <a:prstGeom prst="rect">
            <a:avLst/>
          </a:prstGeom>
        </p:spPr>
        <p:txBody>
          <a:bodyPr wrap="square">
            <a:spAutoFit/>
          </a:bodyPr>
          <a:lstStyle/>
          <a:p>
            <a:pPr marL="285750" indent="-285750">
              <a:buFont typeface="Arial" panose="020B0604020202020204" pitchFamily="34" charset="0"/>
              <a:buChar char="•"/>
            </a:pPr>
            <a:r>
              <a:rPr lang="en-US" dirty="0"/>
              <a:t>An increase in hub height has shown the most significant improvements. This change results in minimal cost increases while boosting generation capacity and leading to the best Levelized Cost of Energy (LCOE).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size and parameters of WTGs should be chosen meticulously, considering factors like wind speed distribution and the WTG capacity curve.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planning the positioning of WTGs, it's essential to consider wind speed direction.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outcome of a wind park is highly dependent on the mean wind speed in the area</a:t>
            </a:r>
          </a:p>
        </p:txBody>
      </p:sp>
      <p:pic>
        <p:nvPicPr>
          <p:cNvPr id="3" name="Picture 2">
            <a:extLst>
              <a:ext uri="{FF2B5EF4-FFF2-40B4-BE49-F238E27FC236}">
                <a16:creationId xmlns:a16="http://schemas.microsoft.com/office/drawing/2014/main" id="{BB1BDEEA-843E-4666-AF92-56BAE98DABBD}"/>
              </a:ext>
            </a:extLst>
          </p:cNvPr>
          <p:cNvPicPr>
            <a:picLocks noChangeAspect="1"/>
          </p:cNvPicPr>
          <p:nvPr/>
        </p:nvPicPr>
        <p:blipFill>
          <a:blip r:embed="rId2"/>
          <a:stretch>
            <a:fillRect/>
          </a:stretch>
        </p:blipFill>
        <p:spPr>
          <a:xfrm>
            <a:off x="7993082" y="1443841"/>
            <a:ext cx="3970318" cy="3970318"/>
          </a:xfrm>
          <a:prstGeom prst="rect">
            <a:avLst/>
          </a:prstGeom>
        </p:spPr>
      </p:pic>
    </p:spTree>
    <p:extLst>
      <p:ext uri="{BB962C8B-B14F-4D97-AF65-F5344CB8AC3E}">
        <p14:creationId xmlns:p14="http://schemas.microsoft.com/office/powerpoint/2010/main" val="17253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179E5F36-240A-41A2-8848-7CE115E8AD99}"/>
              </a:ext>
            </a:extLst>
          </p:cNvPr>
          <p:cNvSpPr>
            <a:spLocks noGrp="1"/>
          </p:cNvSpPr>
          <p:nvPr>
            <p:ph type="body" sz="quarter" idx="13"/>
          </p:nvPr>
        </p:nvSpPr>
        <p:spPr>
          <a:xfrm>
            <a:off x="479425" y="549274"/>
            <a:ext cx="10440109" cy="578189"/>
          </a:xfrm>
        </p:spPr>
        <p:txBody>
          <a:bodyPr/>
          <a:lstStyle/>
          <a:p>
            <a:r>
              <a:rPr lang="en-GB" sz="2000" dirty="0"/>
              <a:t>What would be if </a:t>
            </a:r>
            <a:r>
              <a:rPr lang="et-EE" sz="2000" dirty="0"/>
              <a:t>Estonia</a:t>
            </a:r>
            <a:r>
              <a:rPr lang="en-GB" sz="2000" dirty="0"/>
              <a:t> ha</a:t>
            </a:r>
            <a:r>
              <a:rPr lang="et-EE" sz="2000" dirty="0"/>
              <a:t>s</a:t>
            </a:r>
            <a:r>
              <a:rPr lang="en-GB" sz="2000" dirty="0"/>
              <a:t> 7GW installed capacity of offshore wind?</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971BC60-C064-4178-855A-310E5D0CD0CA}"/>
                  </a:ext>
                </a:extLst>
              </p:cNvPr>
              <p:cNvSpPr/>
              <p:nvPr/>
            </p:nvSpPr>
            <p:spPr>
              <a:xfrm>
                <a:off x="972492" y="1727339"/>
                <a:ext cx="9243223" cy="784830"/>
              </a:xfrm>
              <a:prstGeom prst="rect">
                <a:avLst/>
              </a:prstGeom>
            </p:spPr>
            <p:txBody>
              <a:bodyPr wrap="square">
                <a:spAutoFit/>
              </a:bodyPr>
              <a:lstStyle/>
              <a:p>
                <a:pPr>
                  <a:spcBef>
                    <a:spcPts val="600"/>
                  </a:spcBef>
                </a:pPr>
                <a:r>
                  <a:rPr lang="en-US" sz="2000" dirty="0">
                    <a:latin typeface="+mn-lt"/>
                  </a:rPr>
                  <a:t>1 GW installed capacity </a:t>
                </a:r>
                <a14:m>
                  <m:oMath xmlns:m="http://schemas.openxmlformats.org/officeDocument/2006/math">
                    <m:r>
                      <a:rPr lang="en-US" sz="2000" b="0" i="0">
                        <a:latin typeface="Cambria Math" panose="02040503050406030204" pitchFamily="18" charset="0"/>
                      </a:rPr>
                      <m:t>≈ </m:t>
                    </m:r>
                  </m:oMath>
                </a14:m>
                <a:r>
                  <a:rPr lang="et-EE" sz="2000" dirty="0">
                    <a:latin typeface="+mn-lt"/>
                  </a:rPr>
                  <a:t>3</a:t>
                </a:r>
                <a:r>
                  <a:rPr lang="en-US" sz="2000" dirty="0">
                    <a:latin typeface="+mn-lt"/>
                  </a:rPr>
                  <a:t>28 GWh</a:t>
                </a:r>
                <a:r>
                  <a:rPr lang="et-EE" sz="2000" dirty="0">
                    <a:latin typeface="+mn-lt"/>
                  </a:rPr>
                  <a:t>/</a:t>
                </a:r>
                <a:r>
                  <a:rPr lang="en-US" sz="2000" dirty="0">
                    <a:latin typeface="+mn-lt"/>
                  </a:rPr>
                  <a:t>month</a:t>
                </a:r>
                <a:r>
                  <a:rPr lang="et-EE" sz="2000" dirty="0">
                    <a:latin typeface="+mn-lt"/>
                  </a:rPr>
                  <a:t>      (</a:t>
                </a:r>
                <a:r>
                  <a:rPr lang="et-EE" sz="2000" dirty="0" err="1">
                    <a:latin typeface="+mn-lt"/>
                  </a:rPr>
                  <a:t>or</a:t>
                </a:r>
                <a:r>
                  <a:rPr lang="et-EE" sz="2000" dirty="0">
                    <a:latin typeface="+mn-lt"/>
                  </a:rPr>
                  <a:t> x 12 = 3,9 </a:t>
                </a:r>
                <a:r>
                  <a:rPr lang="et-EE" sz="2000" dirty="0" err="1">
                    <a:latin typeface="+mn-lt"/>
                  </a:rPr>
                  <a:t>TWh</a:t>
                </a:r>
                <a:r>
                  <a:rPr lang="et-EE" sz="2000" dirty="0">
                    <a:latin typeface="+mn-lt"/>
                  </a:rPr>
                  <a:t>)</a:t>
                </a:r>
                <a:endParaRPr lang="en-US" sz="2000" dirty="0">
                  <a:latin typeface="+mn-lt"/>
                </a:endParaRPr>
              </a:p>
              <a:p>
                <a:pPr>
                  <a:spcBef>
                    <a:spcPts val="600"/>
                  </a:spcBef>
                </a:pPr>
                <a:r>
                  <a:rPr lang="en-US" sz="2000" dirty="0">
                    <a:latin typeface="+mn-lt"/>
                  </a:rPr>
                  <a:t>7 GW installed capacity </a:t>
                </a:r>
                <a14:m>
                  <m:oMath xmlns:m="http://schemas.openxmlformats.org/officeDocument/2006/math">
                    <m:r>
                      <a:rPr lang="en-US" sz="2000">
                        <a:latin typeface="Cambria Math" panose="02040503050406030204" pitchFamily="18" charset="0"/>
                      </a:rPr>
                      <m:t>≈</m:t>
                    </m:r>
                  </m:oMath>
                </a14:m>
                <a:r>
                  <a:rPr lang="en-US" sz="2000" dirty="0">
                    <a:latin typeface="+mn-lt"/>
                  </a:rPr>
                  <a:t> </a:t>
                </a:r>
                <a:r>
                  <a:rPr lang="et-EE" sz="2000" dirty="0">
                    <a:latin typeface="+mn-lt"/>
                  </a:rPr>
                  <a:t>2296 </a:t>
                </a:r>
                <a:r>
                  <a:rPr lang="en-US" sz="2000" dirty="0">
                    <a:latin typeface="+mn-lt"/>
                  </a:rPr>
                  <a:t>GWh</a:t>
                </a:r>
                <a:r>
                  <a:rPr lang="et-EE" sz="2000" dirty="0">
                    <a:latin typeface="+mn-lt"/>
                  </a:rPr>
                  <a:t>/</a:t>
                </a:r>
                <a:r>
                  <a:rPr lang="en-US" sz="2000" dirty="0">
                    <a:latin typeface="+mn-lt"/>
                  </a:rPr>
                  <a:t>month</a:t>
                </a:r>
                <a:r>
                  <a:rPr lang="et-EE" sz="2000" dirty="0">
                    <a:latin typeface="+mn-lt"/>
                  </a:rPr>
                  <a:t>    (</a:t>
                </a:r>
                <a:r>
                  <a:rPr lang="et-EE" sz="2000" dirty="0" err="1">
                    <a:latin typeface="+mn-lt"/>
                  </a:rPr>
                  <a:t>or</a:t>
                </a:r>
                <a:r>
                  <a:rPr lang="et-EE" sz="2000" dirty="0">
                    <a:latin typeface="+mn-lt"/>
                  </a:rPr>
                  <a:t> x 12 = 27,5 </a:t>
                </a:r>
                <a:r>
                  <a:rPr lang="et-EE" sz="2000" dirty="0" err="1">
                    <a:latin typeface="+mn-lt"/>
                  </a:rPr>
                  <a:t>TWh</a:t>
                </a:r>
                <a:r>
                  <a:rPr lang="et-EE" sz="2000" dirty="0">
                    <a:latin typeface="+mn-lt"/>
                  </a:rPr>
                  <a:t>)</a:t>
                </a:r>
                <a:endParaRPr lang="en-US" sz="2000" dirty="0">
                  <a:latin typeface="+mn-lt"/>
                </a:endParaRPr>
              </a:p>
            </p:txBody>
          </p:sp>
        </mc:Choice>
        <mc:Fallback xmlns="">
          <p:sp>
            <p:nvSpPr>
              <p:cNvPr id="5" name="Rectangle 4">
                <a:extLst>
                  <a:ext uri="{FF2B5EF4-FFF2-40B4-BE49-F238E27FC236}">
                    <a16:creationId xmlns:a16="http://schemas.microsoft.com/office/drawing/2014/main" id="{4971BC60-C064-4178-855A-310E5D0CD0CA}"/>
                  </a:ext>
                </a:extLst>
              </p:cNvPr>
              <p:cNvSpPr>
                <a:spLocks noRot="1" noChangeAspect="1" noMove="1" noResize="1" noEditPoints="1" noAdjustHandles="1" noChangeArrowheads="1" noChangeShapeType="1" noTextEdit="1"/>
              </p:cNvSpPr>
              <p:nvPr/>
            </p:nvSpPr>
            <p:spPr>
              <a:xfrm>
                <a:off x="972492" y="1727339"/>
                <a:ext cx="9243223" cy="784830"/>
              </a:xfrm>
              <a:prstGeom prst="rect">
                <a:avLst/>
              </a:prstGeom>
              <a:blipFill>
                <a:blip r:embed="rId2"/>
                <a:stretch>
                  <a:fillRect l="-726" t="-3876" b="-12403"/>
                </a:stretch>
              </a:blipFill>
            </p:spPr>
            <p:txBody>
              <a:bodyPr/>
              <a:lstStyle/>
              <a:p>
                <a:r>
                  <a:rPr lang="et-EE">
                    <a:noFill/>
                  </a:rPr>
                  <a:t> </a:t>
                </a:r>
              </a:p>
            </p:txBody>
          </p:sp>
        </mc:Fallback>
      </mc:AlternateContent>
      <p:pic>
        <p:nvPicPr>
          <p:cNvPr id="4" name="Picture 3">
            <a:extLst>
              <a:ext uri="{FF2B5EF4-FFF2-40B4-BE49-F238E27FC236}">
                <a16:creationId xmlns:a16="http://schemas.microsoft.com/office/drawing/2014/main" id="{D952F034-EA46-459F-83D2-1ABE267999FF}"/>
              </a:ext>
            </a:extLst>
          </p:cNvPr>
          <p:cNvPicPr>
            <a:picLocks noChangeAspect="1"/>
          </p:cNvPicPr>
          <p:nvPr/>
        </p:nvPicPr>
        <p:blipFill>
          <a:blip r:embed="rId3"/>
          <a:stretch>
            <a:fillRect/>
          </a:stretch>
        </p:blipFill>
        <p:spPr>
          <a:xfrm>
            <a:off x="972494" y="2646746"/>
            <a:ext cx="10985863" cy="3205937"/>
          </a:xfrm>
          <a:prstGeom prst="rect">
            <a:avLst/>
          </a:prstGeom>
        </p:spPr>
      </p:pic>
      <p:sp>
        <p:nvSpPr>
          <p:cNvPr id="6" name="Rectangle 5">
            <a:extLst>
              <a:ext uri="{FF2B5EF4-FFF2-40B4-BE49-F238E27FC236}">
                <a16:creationId xmlns:a16="http://schemas.microsoft.com/office/drawing/2014/main" id="{56838158-65C5-46B5-8D87-7479031D2CB0}"/>
              </a:ext>
            </a:extLst>
          </p:cNvPr>
          <p:cNvSpPr/>
          <p:nvPr/>
        </p:nvSpPr>
        <p:spPr>
          <a:xfrm>
            <a:off x="5358581" y="5565058"/>
            <a:ext cx="3618271" cy="216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TextBox 6">
            <a:extLst>
              <a:ext uri="{FF2B5EF4-FFF2-40B4-BE49-F238E27FC236}">
                <a16:creationId xmlns:a16="http://schemas.microsoft.com/office/drawing/2014/main" id="{25F1029E-32B5-4224-A819-2B34841A5023}"/>
              </a:ext>
            </a:extLst>
          </p:cNvPr>
          <p:cNvSpPr txBox="1"/>
          <p:nvPr/>
        </p:nvSpPr>
        <p:spPr>
          <a:xfrm>
            <a:off x="5699479" y="3932902"/>
            <a:ext cx="5366790" cy="461665"/>
          </a:xfrm>
          <a:prstGeom prst="rect">
            <a:avLst/>
          </a:prstGeom>
          <a:noFill/>
        </p:spPr>
        <p:txBody>
          <a:bodyPr wrap="none" rtlCol="0">
            <a:spAutoFit/>
          </a:bodyPr>
          <a:lstStyle/>
          <a:p>
            <a:r>
              <a:rPr lang="et-EE" sz="2400" dirty="0"/>
              <a:t>In </a:t>
            </a:r>
            <a:r>
              <a:rPr lang="et-EE" sz="2400" dirty="0" err="1"/>
              <a:t>July</a:t>
            </a:r>
            <a:r>
              <a:rPr lang="et-EE" sz="2400" dirty="0"/>
              <a:t> 2023 300 MW </a:t>
            </a:r>
            <a:r>
              <a:rPr lang="et-EE" sz="2400" dirty="0" err="1"/>
              <a:t>generated</a:t>
            </a:r>
            <a:r>
              <a:rPr lang="et-EE" sz="2400" dirty="0"/>
              <a:t> 54 </a:t>
            </a:r>
            <a:r>
              <a:rPr lang="et-EE" sz="2400" dirty="0" err="1"/>
              <a:t>GWh</a:t>
            </a:r>
            <a:endParaRPr lang="et-EE" sz="2400" dirty="0"/>
          </a:p>
        </p:txBody>
      </p:sp>
      <p:sp>
        <p:nvSpPr>
          <p:cNvPr id="9" name="Rectangle 8">
            <a:extLst>
              <a:ext uri="{FF2B5EF4-FFF2-40B4-BE49-F238E27FC236}">
                <a16:creationId xmlns:a16="http://schemas.microsoft.com/office/drawing/2014/main" id="{2DF0223C-496B-4C52-B69E-265AE4A2D94C}"/>
              </a:ext>
            </a:extLst>
          </p:cNvPr>
          <p:cNvSpPr/>
          <p:nvPr/>
        </p:nvSpPr>
        <p:spPr>
          <a:xfrm>
            <a:off x="6985820" y="1748365"/>
            <a:ext cx="3618271" cy="784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42696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4655" r="4354"/>
          <a:stretch/>
        </p:blipFill>
        <p:spPr>
          <a:xfrm>
            <a:off x="2204" y="-98575"/>
            <a:ext cx="12187592" cy="5985784"/>
          </a:xfrm>
          <a:prstGeom prst="rect">
            <a:avLst/>
          </a:prstGeom>
          <a:solidFill>
            <a:schemeClr val="bg1">
              <a:lumMod val="95000"/>
            </a:schemeClr>
          </a:solidFill>
        </p:spPr>
      </p:pic>
      <p:sp>
        <p:nvSpPr>
          <p:cNvPr id="4" name="Freeform 3"/>
          <p:cNvSpPr/>
          <p:nvPr/>
        </p:nvSpPr>
        <p:spPr>
          <a:xfrm>
            <a:off x="2204" y="3312730"/>
            <a:ext cx="12187592" cy="3544031"/>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2"/>
              </a:solidFill>
            </a:endParaRPr>
          </a:p>
        </p:txBody>
      </p:sp>
      <p:sp>
        <p:nvSpPr>
          <p:cNvPr id="2" name="Text Placeholder 1"/>
          <p:cNvSpPr>
            <a:spLocks noGrp="1"/>
          </p:cNvSpPr>
          <p:nvPr>
            <p:ph type="body" sz="quarter" idx="11"/>
          </p:nvPr>
        </p:nvSpPr>
        <p:spPr>
          <a:xfrm>
            <a:off x="1056607" y="3898856"/>
            <a:ext cx="4564548" cy="2785509"/>
          </a:xfrm>
        </p:spPr>
        <p:txBody>
          <a:bodyPr>
            <a:normAutofit/>
          </a:bodyPr>
          <a:lstStyle/>
          <a:p>
            <a:endParaRPr lang="et-EE" dirty="0"/>
          </a:p>
          <a:p>
            <a:r>
              <a:rPr lang="et-EE" sz="5099" dirty="0">
                <a:solidFill>
                  <a:schemeClr val="accent4"/>
                </a:solidFill>
              </a:rPr>
              <a:t>AITÄH!</a:t>
            </a:r>
            <a:endParaRPr lang="et-EE" dirty="0">
              <a:solidFill>
                <a:schemeClr val="accent4"/>
              </a:solidFill>
            </a:endParaRPr>
          </a:p>
          <a:p>
            <a:endParaRPr lang="et-EE" dirty="0"/>
          </a:p>
          <a:p>
            <a:endParaRPr lang="et-EE" sz="1800" dirty="0"/>
          </a:p>
          <a:p>
            <a:endParaRPr lang="et-EE" dirty="0"/>
          </a:p>
          <a:p>
            <a:endParaRPr lang="en-US" dirty="0"/>
          </a:p>
        </p:txBody>
      </p:sp>
      <p:pic>
        <p:nvPicPr>
          <p:cNvPr id="5" name="Picture 4">
            <a:extLst>
              <a:ext uri="{FF2B5EF4-FFF2-40B4-BE49-F238E27FC236}">
                <a16:creationId xmlns:a16="http://schemas.microsoft.com/office/drawing/2014/main" id="{6EB62FAD-B133-4CAC-ABF0-58A1A37F5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748" y="1197269"/>
            <a:ext cx="3902616" cy="3084924"/>
          </a:xfrm>
          <a:prstGeom prst="rect">
            <a:avLst/>
          </a:prstGeom>
        </p:spPr>
      </p:pic>
      <p:sp>
        <p:nvSpPr>
          <p:cNvPr id="6" name="Teksti kohatäide 4">
            <a:extLst>
              <a:ext uri="{FF2B5EF4-FFF2-40B4-BE49-F238E27FC236}">
                <a16:creationId xmlns:a16="http://schemas.microsoft.com/office/drawing/2014/main" id="{DBCD2147-3D55-4DC9-A5BE-859B9B2C773F}"/>
              </a:ext>
            </a:extLst>
          </p:cNvPr>
          <p:cNvSpPr txBox="1">
            <a:spLocks/>
          </p:cNvSpPr>
          <p:nvPr/>
        </p:nvSpPr>
        <p:spPr>
          <a:xfrm>
            <a:off x="6675558" y="4006105"/>
            <a:ext cx="5638316" cy="2678260"/>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t-EE" altLang="en-US" sz="1200" b="1" dirty="0">
                <a:solidFill>
                  <a:schemeClr val="tx2"/>
                </a:solidFill>
                <a:hlinkClick r:id="rId4"/>
              </a:rPr>
              <a:t>www.facebook.com/ttueem</a:t>
            </a:r>
            <a:endParaRPr lang="et-EE" altLang="en-US" sz="1200" b="1" dirty="0">
              <a:solidFill>
                <a:schemeClr val="tx2"/>
              </a:solidFill>
            </a:endParaRPr>
          </a:p>
          <a:p>
            <a:pPr marL="0" indent="0">
              <a:buNone/>
            </a:pPr>
            <a:r>
              <a:rPr lang="et-EE" altLang="en-US" sz="1200" b="1" dirty="0">
                <a:solidFill>
                  <a:schemeClr val="tx2"/>
                </a:solidFill>
                <a:hlinkClick r:id="rId5"/>
              </a:rPr>
              <a:t>www.taltech.ee/elektroenergeetika-ja-mehhatroonika-instituut</a:t>
            </a:r>
            <a:endParaRPr lang="et-EE" altLang="en-US" sz="1200" b="1" dirty="0">
              <a:solidFill>
                <a:schemeClr val="tx2"/>
              </a:solidFill>
            </a:endParaRPr>
          </a:p>
          <a:p>
            <a:pPr marL="0" indent="0">
              <a:buNone/>
            </a:pPr>
            <a:endParaRPr lang="et-EE" altLang="en-US" sz="1200" dirty="0">
              <a:solidFill>
                <a:schemeClr val="accent4"/>
              </a:solidFill>
            </a:endParaRPr>
          </a:p>
          <a:p>
            <a:endParaRPr lang="et-EE" altLang="en-US" sz="2899" dirty="0">
              <a:solidFill>
                <a:schemeClr val="accent4"/>
              </a:solidFill>
            </a:endParaRPr>
          </a:p>
          <a:p>
            <a:endParaRPr lang="et-EE" altLang="en-US" sz="2899" dirty="0">
              <a:solidFill>
                <a:schemeClr val="accent4"/>
              </a:solidFill>
            </a:endParaRPr>
          </a:p>
          <a:p>
            <a:pPr marL="0" indent="0">
              <a:buNone/>
            </a:pPr>
            <a:endParaRPr lang="et-EE" altLang="en-US" sz="2899" dirty="0">
              <a:solidFill>
                <a:schemeClr val="accent4"/>
              </a:solidFill>
            </a:endParaRPr>
          </a:p>
          <a:p>
            <a:endParaRPr lang="en-US" altLang="en-US" sz="2899"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B55343-108F-4C2F-B1AE-D2EC84D59117}"/>
              </a:ext>
            </a:extLst>
          </p:cNvPr>
          <p:cNvSpPr>
            <a:spLocks noGrp="1"/>
          </p:cNvSpPr>
          <p:nvPr>
            <p:ph type="body" sz="quarter" idx="13"/>
          </p:nvPr>
        </p:nvSpPr>
        <p:spPr/>
        <p:txBody>
          <a:bodyPr/>
          <a:lstStyle/>
          <a:p>
            <a:endParaRPr lang="et-EE" dirty="0"/>
          </a:p>
        </p:txBody>
      </p:sp>
      <p:sp>
        <p:nvSpPr>
          <p:cNvPr id="6" name="Text Placeholder 5">
            <a:extLst>
              <a:ext uri="{FF2B5EF4-FFF2-40B4-BE49-F238E27FC236}">
                <a16:creationId xmlns:a16="http://schemas.microsoft.com/office/drawing/2014/main" id="{EAFB99C2-4725-4BA1-B2D0-6BBE1B8555B2}"/>
              </a:ext>
            </a:extLst>
          </p:cNvPr>
          <p:cNvSpPr>
            <a:spLocks noGrp="1"/>
          </p:cNvSpPr>
          <p:nvPr>
            <p:ph type="body" sz="quarter" idx="14"/>
          </p:nvPr>
        </p:nvSpPr>
        <p:spPr>
          <a:xfrm>
            <a:off x="1546058" y="1628775"/>
            <a:ext cx="10178716" cy="4716463"/>
          </a:xfrm>
        </p:spPr>
        <p:txBody>
          <a:bodyPr/>
          <a:lstStyle/>
          <a:p>
            <a:endParaRPr lang="et-EE" dirty="0"/>
          </a:p>
        </p:txBody>
      </p:sp>
      <p:pic>
        <p:nvPicPr>
          <p:cNvPr id="7" name="Picture 6">
            <a:extLst>
              <a:ext uri="{FF2B5EF4-FFF2-40B4-BE49-F238E27FC236}">
                <a16:creationId xmlns:a16="http://schemas.microsoft.com/office/drawing/2014/main" id="{7E034C9A-0118-4A97-8993-85AD0168C86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7813" b="7813"/>
          <a:stretch/>
        </p:blipFill>
        <p:spPr>
          <a:xfrm>
            <a:off x="0" y="0"/>
            <a:ext cx="12192000" cy="6858000"/>
          </a:xfrm>
          <a:prstGeom prst="rect">
            <a:avLst/>
          </a:prstGeom>
        </p:spPr>
      </p:pic>
    </p:spTree>
    <p:extLst>
      <p:ext uri="{BB962C8B-B14F-4D97-AF65-F5344CB8AC3E}">
        <p14:creationId xmlns:p14="http://schemas.microsoft.com/office/powerpoint/2010/main" val="408850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64787-F496-4E64-9287-7AFE9278F94D}"/>
              </a:ext>
            </a:extLst>
          </p:cNvPr>
          <p:cNvSpPr>
            <a:spLocks noGrp="1"/>
          </p:cNvSpPr>
          <p:nvPr>
            <p:ph type="body" sz="quarter" idx="13"/>
          </p:nvPr>
        </p:nvSpPr>
        <p:spPr/>
        <p:txBody>
          <a:bodyPr/>
          <a:lstStyle/>
          <a:p>
            <a:r>
              <a:rPr lang="et-EE" dirty="0"/>
              <a:t>a list of </a:t>
            </a:r>
            <a:r>
              <a:rPr lang="et-EE" dirty="0" err="1"/>
              <a:t>methods</a:t>
            </a:r>
            <a:r>
              <a:rPr lang="et-EE" dirty="0"/>
              <a:t> </a:t>
            </a:r>
            <a:r>
              <a:rPr lang="et-EE" dirty="0" err="1"/>
              <a:t>to</a:t>
            </a:r>
            <a:r>
              <a:rPr lang="et-EE" dirty="0"/>
              <a:t> </a:t>
            </a:r>
            <a:r>
              <a:rPr lang="et-EE" dirty="0" err="1"/>
              <a:t>generate</a:t>
            </a:r>
            <a:r>
              <a:rPr lang="et-EE" dirty="0"/>
              <a:t> </a:t>
            </a:r>
            <a:r>
              <a:rPr lang="et-EE" dirty="0" err="1"/>
              <a:t>electricity</a:t>
            </a:r>
            <a:r>
              <a:rPr lang="et-EE" dirty="0"/>
              <a:t> </a:t>
            </a:r>
            <a:r>
              <a:rPr lang="et-EE" dirty="0" err="1"/>
              <a:t>from</a:t>
            </a:r>
            <a:r>
              <a:rPr lang="et-EE" dirty="0"/>
              <a:t> </a:t>
            </a:r>
            <a:r>
              <a:rPr lang="et-EE" dirty="0" err="1"/>
              <a:t>the</a:t>
            </a:r>
            <a:r>
              <a:rPr lang="et-EE" dirty="0"/>
              <a:t> sea</a:t>
            </a:r>
          </a:p>
        </p:txBody>
      </p:sp>
      <p:graphicFrame>
        <p:nvGraphicFramePr>
          <p:cNvPr id="4" name="Diagram 3">
            <a:extLst>
              <a:ext uri="{FF2B5EF4-FFF2-40B4-BE49-F238E27FC236}">
                <a16:creationId xmlns:a16="http://schemas.microsoft.com/office/drawing/2014/main" id="{19B9C4AB-F2AB-48C3-AF76-3FC32432D55B}"/>
              </a:ext>
            </a:extLst>
          </p:cNvPr>
          <p:cNvGraphicFramePr/>
          <p:nvPr>
            <p:extLst>
              <p:ext uri="{D42A27DB-BD31-4B8C-83A1-F6EECF244321}">
                <p14:modId xmlns:p14="http://schemas.microsoft.com/office/powerpoint/2010/main" val="1521890954"/>
              </p:ext>
            </p:extLst>
          </p:nvPr>
        </p:nvGraphicFramePr>
        <p:xfrm>
          <a:off x="2032000" y="1515979"/>
          <a:ext cx="8941941" cy="4622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56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64787-F496-4E64-9287-7AFE9278F94D}"/>
              </a:ext>
            </a:extLst>
          </p:cNvPr>
          <p:cNvSpPr>
            <a:spLocks noGrp="1"/>
          </p:cNvSpPr>
          <p:nvPr>
            <p:ph type="body" sz="quarter" idx="13"/>
          </p:nvPr>
        </p:nvSpPr>
        <p:spPr/>
        <p:txBody>
          <a:bodyPr/>
          <a:lstStyle/>
          <a:p>
            <a:r>
              <a:rPr lang="et-EE" dirty="0"/>
              <a:t>a list of </a:t>
            </a:r>
            <a:r>
              <a:rPr lang="et-EE" dirty="0" err="1"/>
              <a:t>methods</a:t>
            </a:r>
            <a:r>
              <a:rPr lang="et-EE" dirty="0"/>
              <a:t> </a:t>
            </a:r>
            <a:r>
              <a:rPr lang="et-EE" dirty="0" err="1"/>
              <a:t>to</a:t>
            </a:r>
            <a:r>
              <a:rPr lang="et-EE" dirty="0"/>
              <a:t> </a:t>
            </a:r>
            <a:r>
              <a:rPr lang="et-EE" dirty="0" err="1"/>
              <a:t>generate</a:t>
            </a:r>
            <a:r>
              <a:rPr lang="et-EE" dirty="0"/>
              <a:t> </a:t>
            </a:r>
            <a:r>
              <a:rPr lang="et-EE" dirty="0" err="1"/>
              <a:t>electricity</a:t>
            </a:r>
            <a:r>
              <a:rPr lang="et-EE" dirty="0"/>
              <a:t> </a:t>
            </a:r>
            <a:r>
              <a:rPr lang="et-EE" dirty="0" err="1"/>
              <a:t>from</a:t>
            </a:r>
            <a:r>
              <a:rPr lang="et-EE" dirty="0"/>
              <a:t> </a:t>
            </a:r>
            <a:r>
              <a:rPr lang="et-EE" dirty="0" err="1"/>
              <a:t>the</a:t>
            </a:r>
            <a:r>
              <a:rPr lang="et-EE" dirty="0"/>
              <a:t> sea</a:t>
            </a:r>
          </a:p>
        </p:txBody>
      </p:sp>
      <p:graphicFrame>
        <p:nvGraphicFramePr>
          <p:cNvPr id="4" name="Diagram 3">
            <a:extLst>
              <a:ext uri="{FF2B5EF4-FFF2-40B4-BE49-F238E27FC236}">
                <a16:creationId xmlns:a16="http://schemas.microsoft.com/office/drawing/2014/main" id="{19B9C4AB-F2AB-48C3-AF76-3FC32432D55B}"/>
              </a:ext>
            </a:extLst>
          </p:cNvPr>
          <p:cNvGraphicFramePr/>
          <p:nvPr>
            <p:extLst>
              <p:ext uri="{D42A27DB-BD31-4B8C-83A1-F6EECF244321}">
                <p14:modId xmlns:p14="http://schemas.microsoft.com/office/powerpoint/2010/main" val="2855519186"/>
              </p:ext>
            </p:extLst>
          </p:nvPr>
        </p:nvGraphicFramePr>
        <p:xfrm>
          <a:off x="2032000" y="1515979"/>
          <a:ext cx="8941941" cy="4622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883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64787-F496-4E64-9287-7AFE9278F94D}"/>
              </a:ext>
            </a:extLst>
          </p:cNvPr>
          <p:cNvSpPr>
            <a:spLocks noGrp="1"/>
          </p:cNvSpPr>
          <p:nvPr>
            <p:ph type="body" sz="quarter" idx="13"/>
          </p:nvPr>
        </p:nvSpPr>
        <p:spPr/>
        <p:txBody>
          <a:bodyPr/>
          <a:lstStyle/>
          <a:p>
            <a:r>
              <a:rPr lang="et-EE" dirty="0"/>
              <a:t>a list of </a:t>
            </a:r>
            <a:r>
              <a:rPr lang="et-EE" dirty="0" err="1"/>
              <a:t>methods</a:t>
            </a:r>
            <a:r>
              <a:rPr lang="et-EE" dirty="0"/>
              <a:t> </a:t>
            </a:r>
            <a:r>
              <a:rPr lang="et-EE" dirty="0" err="1"/>
              <a:t>to</a:t>
            </a:r>
            <a:r>
              <a:rPr lang="et-EE" dirty="0"/>
              <a:t> </a:t>
            </a:r>
            <a:r>
              <a:rPr lang="et-EE" dirty="0" err="1"/>
              <a:t>generate</a:t>
            </a:r>
            <a:r>
              <a:rPr lang="et-EE" dirty="0"/>
              <a:t> </a:t>
            </a:r>
            <a:r>
              <a:rPr lang="et-EE" dirty="0" err="1"/>
              <a:t>electricity</a:t>
            </a:r>
            <a:r>
              <a:rPr lang="et-EE" dirty="0"/>
              <a:t> </a:t>
            </a:r>
            <a:r>
              <a:rPr lang="et-EE" dirty="0" err="1"/>
              <a:t>from</a:t>
            </a:r>
            <a:r>
              <a:rPr lang="et-EE" dirty="0"/>
              <a:t> </a:t>
            </a:r>
            <a:r>
              <a:rPr lang="et-EE" dirty="0" err="1"/>
              <a:t>the</a:t>
            </a:r>
            <a:r>
              <a:rPr lang="et-EE" dirty="0"/>
              <a:t> sea</a:t>
            </a:r>
          </a:p>
        </p:txBody>
      </p:sp>
      <p:graphicFrame>
        <p:nvGraphicFramePr>
          <p:cNvPr id="4" name="Diagram 3">
            <a:extLst>
              <a:ext uri="{FF2B5EF4-FFF2-40B4-BE49-F238E27FC236}">
                <a16:creationId xmlns:a16="http://schemas.microsoft.com/office/drawing/2014/main" id="{19B9C4AB-F2AB-48C3-AF76-3FC32432D55B}"/>
              </a:ext>
            </a:extLst>
          </p:cNvPr>
          <p:cNvGraphicFramePr/>
          <p:nvPr>
            <p:extLst>
              <p:ext uri="{D42A27DB-BD31-4B8C-83A1-F6EECF244321}">
                <p14:modId xmlns:p14="http://schemas.microsoft.com/office/powerpoint/2010/main" val="4087474205"/>
              </p:ext>
            </p:extLst>
          </p:nvPr>
        </p:nvGraphicFramePr>
        <p:xfrm>
          <a:off x="2032000" y="1515979"/>
          <a:ext cx="8941941" cy="4622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11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64787-F496-4E64-9287-7AFE9278F94D}"/>
              </a:ext>
            </a:extLst>
          </p:cNvPr>
          <p:cNvSpPr>
            <a:spLocks noGrp="1"/>
          </p:cNvSpPr>
          <p:nvPr>
            <p:ph type="body" sz="quarter" idx="13"/>
          </p:nvPr>
        </p:nvSpPr>
        <p:spPr/>
        <p:txBody>
          <a:bodyPr/>
          <a:lstStyle/>
          <a:p>
            <a:r>
              <a:rPr lang="et-EE" dirty="0" err="1"/>
              <a:t>What</a:t>
            </a:r>
            <a:r>
              <a:rPr lang="et-EE" dirty="0"/>
              <a:t> </a:t>
            </a:r>
            <a:r>
              <a:rPr lang="et-EE" dirty="0" err="1"/>
              <a:t>is</a:t>
            </a:r>
            <a:r>
              <a:rPr lang="et-EE" dirty="0"/>
              <a:t> </a:t>
            </a:r>
            <a:r>
              <a:rPr lang="et-EE" dirty="0" err="1"/>
              <a:t>suitable</a:t>
            </a:r>
            <a:r>
              <a:rPr lang="et-EE" dirty="0"/>
              <a:t> </a:t>
            </a:r>
            <a:r>
              <a:rPr lang="et-EE" dirty="0" err="1"/>
              <a:t>for</a:t>
            </a:r>
            <a:r>
              <a:rPr lang="et-EE" dirty="0"/>
              <a:t> </a:t>
            </a:r>
            <a:r>
              <a:rPr lang="et-EE" dirty="0" err="1"/>
              <a:t>us</a:t>
            </a:r>
            <a:r>
              <a:rPr lang="et-EE" dirty="0"/>
              <a:t>?</a:t>
            </a:r>
          </a:p>
        </p:txBody>
      </p:sp>
      <p:graphicFrame>
        <p:nvGraphicFramePr>
          <p:cNvPr id="4" name="Diagram 3">
            <a:extLst>
              <a:ext uri="{FF2B5EF4-FFF2-40B4-BE49-F238E27FC236}">
                <a16:creationId xmlns:a16="http://schemas.microsoft.com/office/drawing/2014/main" id="{19B9C4AB-F2AB-48C3-AF76-3FC32432D55B}"/>
              </a:ext>
            </a:extLst>
          </p:cNvPr>
          <p:cNvGraphicFramePr/>
          <p:nvPr>
            <p:extLst>
              <p:ext uri="{D42A27DB-BD31-4B8C-83A1-F6EECF244321}">
                <p14:modId xmlns:p14="http://schemas.microsoft.com/office/powerpoint/2010/main" val="2393608020"/>
              </p:ext>
            </p:extLst>
          </p:nvPr>
        </p:nvGraphicFramePr>
        <p:xfrm>
          <a:off x="2032000" y="1515979"/>
          <a:ext cx="8941941" cy="4622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38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CDAD3A-3A19-4951-A194-A43097A08A44}"/>
              </a:ext>
            </a:extLst>
          </p:cNvPr>
          <p:cNvSpPr>
            <a:spLocks noGrp="1"/>
          </p:cNvSpPr>
          <p:nvPr>
            <p:ph type="body" sz="quarter" idx="13"/>
          </p:nvPr>
        </p:nvSpPr>
        <p:spPr/>
        <p:txBody>
          <a:bodyPr/>
          <a:lstStyle/>
          <a:p>
            <a:endParaRPr lang="et-EE"/>
          </a:p>
        </p:txBody>
      </p:sp>
      <p:sp>
        <p:nvSpPr>
          <p:cNvPr id="3" name="Text Placeholder 2">
            <a:extLst>
              <a:ext uri="{FF2B5EF4-FFF2-40B4-BE49-F238E27FC236}">
                <a16:creationId xmlns:a16="http://schemas.microsoft.com/office/drawing/2014/main" id="{EC7F879D-670B-4B12-BEFE-F7CEAE990AD8}"/>
              </a:ext>
            </a:extLst>
          </p:cNvPr>
          <p:cNvSpPr>
            <a:spLocks noGrp="1"/>
          </p:cNvSpPr>
          <p:nvPr>
            <p:ph type="body" sz="quarter" idx="14"/>
          </p:nvPr>
        </p:nvSpPr>
        <p:spPr/>
        <p:txBody>
          <a:bodyPr/>
          <a:lstStyle/>
          <a:p>
            <a:endParaRPr lang="et-EE"/>
          </a:p>
        </p:txBody>
      </p:sp>
      <p:pic>
        <p:nvPicPr>
          <p:cNvPr id="5" name="Picture 4">
            <a:extLst>
              <a:ext uri="{FF2B5EF4-FFF2-40B4-BE49-F238E27FC236}">
                <a16:creationId xmlns:a16="http://schemas.microsoft.com/office/drawing/2014/main" id="{198F4B53-07B2-4F50-92B4-B0117ED03CF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68732"/>
          </a:xfrm>
          <a:prstGeom prst="rect">
            <a:avLst/>
          </a:prstGeom>
        </p:spPr>
      </p:pic>
    </p:spTree>
    <p:extLst>
      <p:ext uri="{BB962C8B-B14F-4D97-AF65-F5344CB8AC3E}">
        <p14:creationId xmlns:p14="http://schemas.microsoft.com/office/powerpoint/2010/main" val="8650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5211C5-EC2F-49D0-8FDB-DBBECD26103A}"/>
              </a:ext>
            </a:extLst>
          </p:cNvPr>
          <p:cNvSpPr>
            <a:spLocks noGrp="1"/>
          </p:cNvSpPr>
          <p:nvPr>
            <p:ph type="body" sz="quarter" idx="13"/>
          </p:nvPr>
        </p:nvSpPr>
        <p:spPr/>
        <p:txBody>
          <a:bodyPr/>
          <a:lstStyle/>
          <a:p>
            <a:r>
              <a:rPr lang="et-EE" dirty="0"/>
              <a:t>Estonian </a:t>
            </a:r>
            <a:r>
              <a:rPr lang="et-EE" dirty="0" err="1"/>
              <a:t>Off-shore</a:t>
            </a:r>
            <a:r>
              <a:rPr lang="et-EE" dirty="0"/>
              <a:t> „</a:t>
            </a:r>
            <a:r>
              <a:rPr lang="et-EE" dirty="0" err="1"/>
              <a:t>big</a:t>
            </a:r>
            <a:r>
              <a:rPr lang="et-EE" dirty="0"/>
              <a:t>“ </a:t>
            </a:r>
            <a:r>
              <a:rPr lang="et-EE" dirty="0" err="1"/>
              <a:t>plan</a:t>
            </a:r>
            <a:endParaRPr lang="et-EE" dirty="0"/>
          </a:p>
        </p:txBody>
      </p:sp>
      <p:sp>
        <p:nvSpPr>
          <p:cNvPr id="3" name="Chart Placeholder 2">
            <a:extLst>
              <a:ext uri="{FF2B5EF4-FFF2-40B4-BE49-F238E27FC236}">
                <a16:creationId xmlns:a16="http://schemas.microsoft.com/office/drawing/2014/main" id="{BBDA4086-217A-4014-A5DD-AC0C75100CBE}"/>
              </a:ext>
            </a:extLst>
          </p:cNvPr>
          <p:cNvSpPr>
            <a:spLocks noGrp="1"/>
          </p:cNvSpPr>
          <p:nvPr>
            <p:ph type="chart" sz="quarter" idx="15"/>
          </p:nvPr>
        </p:nvSpPr>
        <p:spPr/>
        <p:txBody>
          <a:bodyPr/>
          <a:lstStyle/>
          <a:p>
            <a:endParaRPr lang="et-EE"/>
          </a:p>
        </p:txBody>
      </p:sp>
      <p:sp>
        <p:nvSpPr>
          <p:cNvPr id="4" name="Text Placeholder 3">
            <a:extLst>
              <a:ext uri="{FF2B5EF4-FFF2-40B4-BE49-F238E27FC236}">
                <a16:creationId xmlns:a16="http://schemas.microsoft.com/office/drawing/2014/main" id="{C164E5B4-5EBD-44D5-BFCA-B9B82A52D6A0}"/>
              </a:ext>
            </a:extLst>
          </p:cNvPr>
          <p:cNvSpPr>
            <a:spLocks noGrp="1"/>
          </p:cNvSpPr>
          <p:nvPr>
            <p:ph type="body" sz="quarter" idx="16"/>
          </p:nvPr>
        </p:nvSpPr>
        <p:spPr/>
        <p:txBody>
          <a:bodyPr/>
          <a:lstStyle/>
          <a:p>
            <a:endParaRPr lang="et-EE"/>
          </a:p>
        </p:txBody>
      </p:sp>
      <p:pic>
        <p:nvPicPr>
          <p:cNvPr id="5" name="Picture 4">
            <a:extLst>
              <a:ext uri="{FF2B5EF4-FFF2-40B4-BE49-F238E27FC236}">
                <a16:creationId xmlns:a16="http://schemas.microsoft.com/office/drawing/2014/main" id="{1052F7D5-8435-4D10-B14C-F26579208FA9}"/>
              </a:ext>
            </a:extLst>
          </p:cNvPr>
          <p:cNvPicPr>
            <a:picLocks noChangeAspect="1"/>
          </p:cNvPicPr>
          <p:nvPr/>
        </p:nvPicPr>
        <p:blipFill>
          <a:blip r:embed="rId2"/>
          <a:stretch>
            <a:fillRect/>
          </a:stretch>
        </p:blipFill>
        <p:spPr>
          <a:xfrm>
            <a:off x="183076" y="1304503"/>
            <a:ext cx="11574490" cy="5401429"/>
          </a:xfrm>
          <a:prstGeom prst="rect">
            <a:avLst/>
          </a:prstGeom>
        </p:spPr>
      </p:pic>
      <p:sp>
        <p:nvSpPr>
          <p:cNvPr id="6" name="TextBox 5">
            <a:extLst>
              <a:ext uri="{FF2B5EF4-FFF2-40B4-BE49-F238E27FC236}">
                <a16:creationId xmlns:a16="http://schemas.microsoft.com/office/drawing/2014/main" id="{BAD12B8C-DF6B-469B-9F7A-CE11EB367349}"/>
              </a:ext>
            </a:extLst>
          </p:cNvPr>
          <p:cNvSpPr txBox="1"/>
          <p:nvPr/>
        </p:nvSpPr>
        <p:spPr>
          <a:xfrm>
            <a:off x="5676181" y="1846053"/>
            <a:ext cx="2930802" cy="584775"/>
          </a:xfrm>
          <a:prstGeom prst="rect">
            <a:avLst/>
          </a:prstGeom>
          <a:noFill/>
        </p:spPr>
        <p:txBody>
          <a:bodyPr wrap="none" rtlCol="0">
            <a:spAutoFit/>
          </a:bodyPr>
          <a:lstStyle/>
          <a:p>
            <a:r>
              <a:rPr lang="et-EE" sz="3200" dirty="0">
                <a:ln w="0"/>
                <a:solidFill>
                  <a:schemeClr val="accent1"/>
                </a:solidFill>
                <a:effectLst>
                  <a:outerShdw blurRad="38100" dist="25400" dir="5400000" algn="ctr" rotWithShape="0">
                    <a:srgbClr val="6E747A">
                      <a:alpha val="43000"/>
                    </a:srgbClr>
                  </a:outerShdw>
                </a:effectLst>
              </a:rPr>
              <a:t>Total 9000 MW+</a:t>
            </a:r>
          </a:p>
        </p:txBody>
      </p:sp>
    </p:spTree>
    <p:extLst>
      <p:ext uri="{BB962C8B-B14F-4D97-AF65-F5344CB8AC3E}">
        <p14:creationId xmlns:p14="http://schemas.microsoft.com/office/powerpoint/2010/main" val="390969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160CD8-461F-4710-B41B-EFF8E4883CFA}"/>
              </a:ext>
            </a:extLst>
          </p:cNvPr>
          <p:cNvPicPr>
            <a:picLocks noChangeAspect="1"/>
          </p:cNvPicPr>
          <p:nvPr/>
        </p:nvPicPr>
        <p:blipFill>
          <a:blip r:embed="rId2"/>
          <a:stretch>
            <a:fillRect/>
          </a:stretch>
        </p:blipFill>
        <p:spPr>
          <a:xfrm>
            <a:off x="5698181" y="1127463"/>
            <a:ext cx="6206272" cy="4898720"/>
          </a:xfrm>
          <a:prstGeom prst="rect">
            <a:avLst/>
          </a:prstGeom>
          <a:noFill/>
          <a:effectLst>
            <a:outerShdw blurRad="50800" dist="50800" dir="5400000" algn="ctr" rotWithShape="0">
              <a:srgbClr val="000000"/>
            </a:outerShdw>
          </a:effectLst>
        </p:spPr>
      </p:pic>
      <p:sp>
        <p:nvSpPr>
          <p:cNvPr id="10" name="Text Placeholder 1">
            <a:extLst>
              <a:ext uri="{FF2B5EF4-FFF2-40B4-BE49-F238E27FC236}">
                <a16:creationId xmlns:a16="http://schemas.microsoft.com/office/drawing/2014/main" id="{179E5F36-240A-41A2-8848-7CE115E8AD99}"/>
              </a:ext>
            </a:extLst>
          </p:cNvPr>
          <p:cNvSpPr>
            <a:spLocks noGrp="1"/>
          </p:cNvSpPr>
          <p:nvPr>
            <p:ph type="body" sz="quarter" idx="13"/>
          </p:nvPr>
        </p:nvSpPr>
        <p:spPr>
          <a:xfrm>
            <a:off x="479426" y="549274"/>
            <a:ext cx="9750990" cy="578189"/>
          </a:xfrm>
        </p:spPr>
        <p:txBody>
          <a:bodyPr/>
          <a:lstStyle/>
          <a:p>
            <a:r>
              <a:rPr lang="et-EE" sz="2000" dirty="0" err="1"/>
              <a:t>Ways</a:t>
            </a:r>
            <a:r>
              <a:rPr lang="et-EE" sz="2000" dirty="0"/>
              <a:t> </a:t>
            </a:r>
            <a:r>
              <a:rPr lang="et-EE" sz="2000" dirty="0" err="1"/>
              <a:t>to</a:t>
            </a:r>
            <a:r>
              <a:rPr lang="et-EE" sz="2000" dirty="0"/>
              <a:t> install </a:t>
            </a:r>
            <a:r>
              <a:rPr lang="en-GB" sz="2000" dirty="0"/>
              <a:t>1 GW </a:t>
            </a:r>
            <a:r>
              <a:rPr lang="et-EE" sz="2000" dirty="0"/>
              <a:t>Offshore </a:t>
            </a:r>
            <a:r>
              <a:rPr lang="et-EE" sz="2000" dirty="0" err="1"/>
              <a:t>wind</a:t>
            </a:r>
            <a:r>
              <a:rPr lang="et-EE" sz="2000" dirty="0"/>
              <a:t> park</a:t>
            </a:r>
            <a:endParaRPr lang="en-GB" sz="2000" dirty="0"/>
          </a:p>
        </p:txBody>
      </p:sp>
      <p:sp>
        <p:nvSpPr>
          <p:cNvPr id="2" name="Rectangle 1">
            <a:extLst>
              <a:ext uri="{FF2B5EF4-FFF2-40B4-BE49-F238E27FC236}">
                <a16:creationId xmlns:a16="http://schemas.microsoft.com/office/drawing/2014/main" id="{93BF9A77-6A89-410C-B493-C0917E0EB7E7}"/>
              </a:ext>
            </a:extLst>
          </p:cNvPr>
          <p:cNvSpPr/>
          <p:nvPr/>
        </p:nvSpPr>
        <p:spPr>
          <a:xfrm>
            <a:off x="422920" y="1664278"/>
            <a:ext cx="5218755" cy="3387659"/>
          </a:xfrm>
          <a:prstGeom prst="rect">
            <a:avLst/>
          </a:prstGeom>
        </p:spPr>
        <p:txBody>
          <a:bodyPr wrap="square">
            <a:spAutoFit/>
          </a:bodyPr>
          <a:lstStyle/>
          <a:p>
            <a:pPr marL="0" marR="0">
              <a:lnSpc>
                <a:spcPct val="107000"/>
              </a:lnSpc>
              <a:spcBef>
                <a:spcPts val="0"/>
              </a:spcBef>
              <a:spcAft>
                <a:spcPts val="800"/>
              </a:spcAft>
            </a:pPr>
            <a:r>
              <a:rPr lang="en-GB" dirty="0">
                <a:ea typeface="Calibri" panose="020F0502020204030204" pitchFamily="34" charset="0"/>
                <a:cs typeface="Arial" panose="020B0604020202020204" pitchFamily="34" charset="0"/>
              </a:rPr>
              <a:t>Cases:</a:t>
            </a:r>
            <a:endParaRPr lang="en-US" dirty="0">
              <a:ea typeface="Calibri" panose="020F0502020204030204" pitchFamily="34" charset="0"/>
              <a:cs typeface="Arial" panose="020B0604020202020204" pitchFamily="34" charset="0"/>
            </a:endParaRPr>
          </a:p>
          <a:p>
            <a:pPr marL="342900" marR="0" lvl="0" indent="-342900">
              <a:lnSpc>
                <a:spcPct val="107000"/>
              </a:lnSpc>
              <a:spcBef>
                <a:spcPts val="600"/>
              </a:spcBef>
              <a:spcAft>
                <a:spcPts val="600"/>
              </a:spcAft>
              <a:buFont typeface="+mj-lt"/>
              <a:buAutoNum type="arabicPeriod"/>
              <a:tabLst>
                <a:tab pos="342900" algn="l"/>
              </a:tabLst>
            </a:pPr>
            <a:r>
              <a:rPr lang="en-GB" dirty="0">
                <a:ea typeface="Calibri" panose="020F0502020204030204" pitchFamily="34" charset="0"/>
                <a:cs typeface="Arial" panose="020B0604020202020204" pitchFamily="34" charset="0"/>
              </a:rPr>
              <a:t>166 WTG x 6MW. Regular height of hub 119 m. Distance 6.2D. </a:t>
            </a:r>
            <a:endParaRPr lang="et-EE" dirty="0">
              <a:ea typeface="Calibri" panose="020F0502020204030204" pitchFamily="34" charset="0"/>
              <a:cs typeface="Arial" panose="020B0604020202020204" pitchFamily="34" charset="0"/>
            </a:endParaRPr>
          </a:p>
          <a:p>
            <a:pPr marL="342900" marR="0" lvl="0" indent="-342900">
              <a:lnSpc>
                <a:spcPct val="107000"/>
              </a:lnSpc>
              <a:spcBef>
                <a:spcPts val="600"/>
              </a:spcBef>
              <a:spcAft>
                <a:spcPts val="600"/>
              </a:spcAft>
              <a:buFont typeface="+mj-lt"/>
              <a:buAutoNum type="arabicPeriod"/>
              <a:tabLst>
                <a:tab pos="342900" algn="l"/>
              </a:tabLst>
            </a:pPr>
            <a:r>
              <a:rPr lang="en-GB" dirty="0">
                <a:ea typeface="Calibri" panose="020F0502020204030204" pitchFamily="34" charset="0"/>
                <a:cs typeface="Arial" panose="020B0604020202020204" pitchFamily="34" charset="0"/>
              </a:rPr>
              <a:t>166 WTG x 6MW. Extended height of </a:t>
            </a:r>
            <a:r>
              <a:rPr lang="en-GB" b="1" dirty="0">
                <a:ea typeface="Calibri" panose="020F0502020204030204" pitchFamily="34" charset="0"/>
                <a:cs typeface="Arial" panose="020B0604020202020204" pitchFamily="34" charset="0"/>
              </a:rPr>
              <a:t>hub 169 m</a:t>
            </a:r>
            <a:r>
              <a:rPr lang="en-GB" dirty="0">
                <a:ea typeface="Calibri" panose="020F0502020204030204" pitchFamily="34" charset="0"/>
                <a:cs typeface="Arial" panose="020B0604020202020204" pitchFamily="34" charset="0"/>
              </a:rPr>
              <a:t>. Distance 6.2D </a:t>
            </a:r>
            <a:r>
              <a:rPr lang="en-GB" b="1" dirty="0">
                <a:ea typeface="Calibri" panose="020F0502020204030204" pitchFamily="34" charset="0"/>
                <a:cs typeface="Arial" panose="020B0604020202020204" pitchFamily="34" charset="0"/>
              </a:rPr>
              <a:t>(increasing height)</a:t>
            </a:r>
            <a:endParaRPr lang="en-US" b="1" dirty="0">
              <a:ea typeface="Calibri" panose="020F0502020204030204" pitchFamily="34" charset="0"/>
              <a:cs typeface="Arial" panose="020B0604020202020204" pitchFamily="34" charset="0"/>
            </a:endParaRPr>
          </a:p>
          <a:p>
            <a:pPr marL="342900" marR="0" lvl="0" indent="-342900">
              <a:lnSpc>
                <a:spcPct val="107000"/>
              </a:lnSpc>
              <a:spcBef>
                <a:spcPts val="600"/>
              </a:spcBef>
              <a:spcAft>
                <a:spcPts val="600"/>
              </a:spcAft>
              <a:buFont typeface="+mj-lt"/>
              <a:buAutoNum type="arabicPeriod"/>
              <a:tabLst>
                <a:tab pos="342900" algn="l"/>
              </a:tabLst>
            </a:pPr>
            <a:r>
              <a:rPr lang="en-GB" dirty="0">
                <a:ea typeface="Calibri" panose="020F0502020204030204" pitchFamily="34" charset="0"/>
                <a:cs typeface="Arial" panose="020B0604020202020204" pitchFamily="34" charset="0"/>
              </a:rPr>
              <a:t>166 WTG x 6MW. Regular height of hub 119 m. </a:t>
            </a:r>
            <a:r>
              <a:rPr lang="en-GB" b="1" dirty="0">
                <a:ea typeface="Calibri" panose="020F0502020204030204" pitchFamily="34" charset="0"/>
                <a:cs typeface="Arial" panose="020B0604020202020204" pitchFamily="34" charset="0"/>
              </a:rPr>
              <a:t>Distance 8D (increasing distance between WTGs)</a:t>
            </a:r>
            <a:endParaRPr lang="en-US" b="1" dirty="0">
              <a:ea typeface="Calibri" panose="020F0502020204030204" pitchFamily="34" charset="0"/>
              <a:cs typeface="Arial" panose="020B0604020202020204" pitchFamily="34" charset="0"/>
            </a:endParaRPr>
          </a:p>
          <a:p>
            <a:pPr marL="342900" marR="0" lvl="0" indent="-342900">
              <a:lnSpc>
                <a:spcPct val="107000"/>
              </a:lnSpc>
              <a:spcBef>
                <a:spcPts val="600"/>
              </a:spcBef>
              <a:spcAft>
                <a:spcPts val="600"/>
              </a:spcAft>
              <a:buFont typeface="+mj-lt"/>
              <a:buAutoNum type="arabicPeriod"/>
              <a:tabLst>
                <a:tab pos="342900" algn="l"/>
              </a:tabLst>
            </a:pPr>
            <a:r>
              <a:rPr lang="en-GB" b="1" dirty="0">
                <a:ea typeface="Calibri" panose="020F0502020204030204" pitchFamily="34" charset="0"/>
                <a:cs typeface="Arial" panose="020B0604020202020204" pitchFamily="34" charset="0"/>
              </a:rPr>
              <a:t>138 WTG x 7.2MW. </a:t>
            </a:r>
            <a:r>
              <a:rPr lang="en-GB" dirty="0">
                <a:ea typeface="Calibri" panose="020F0502020204030204" pitchFamily="34" charset="0"/>
                <a:cs typeface="Arial" panose="020B0604020202020204" pitchFamily="34" charset="0"/>
              </a:rPr>
              <a:t>Regular height of hub 119 m. Distance 6.2D </a:t>
            </a:r>
            <a:r>
              <a:rPr lang="en-GB" b="1" dirty="0">
                <a:ea typeface="Calibri" panose="020F0502020204030204" pitchFamily="34" charset="0"/>
                <a:cs typeface="Arial" panose="020B0604020202020204" pitchFamily="34" charset="0"/>
              </a:rPr>
              <a:t>(decreasing number of WTGs)</a:t>
            </a:r>
            <a:endParaRPr lang="en-US" b="1" dirty="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71FCF268-C3A6-40BC-B85C-4CA2F5610411}"/>
              </a:ext>
            </a:extLst>
          </p:cNvPr>
          <p:cNvSpPr txBox="1"/>
          <p:nvPr/>
        </p:nvSpPr>
        <p:spPr>
          <a:xfrm>
            <a:off x="1995948" y="6449961"/>
            <a:ext cx="10016909" cy="369332"/>
          </a:xfrm>
          <a:prstGeom prst="rect">
            <a:avLst/>
          </a:prstGeom>
          <a:noFill/>
        </p:spPr>
        <p:txBody>
          <a:bodyPr wrap="none" rtlCol="0">
            <a:spAutoFit/>
          </a:bodyPr>
          <a:lstStyle/>
          <a:p>
            <a:r>
              <a:rPr lang="et-EE" dirty="0" err="1"/>
              <a:t>Calculations</a:t>
            </a:r>
            <a:r>
              <a:rPr lang="et-EE" dirty="0"/>
              <a:t> </a:t>
            </a:r>
            <a:r>
              <a:rPr lang="et-EE" dirty="0" err="1"/>
              <a:t>done</a:t>
            </a:r>
            <a:r>
              <a:rPr lang="et-EE" dirty="0"/>
              <a:t> by Victor Astapov, PhD, </a:t>
            </a:r>
            <a:r>
              <a:rPr lang="en-GB" dirty="0"/>
              <a:t>Department of </a:t>
            </a:r>
            <a:r>
              <a:rPr lang="en-US" dirty="0"/>
              <a:t>Electrical</a:t>
            </a:r>
            <a:r>
              <a:rPr lang="et-EE" dirty="0"/>
              <a:t> </a:t>
            </a:r>
            <a:r>
              <a:rPr lang="en-GB" dirty="0"/>
              <a:t>Power Engineering and Mechatronics</a:t>
            </a:r>
            <a:r>
              <a:rPr lang="et-EE" dirty="0"/>
              <a:t> </a:t>
            </a:r>
          </a:p>
        </p:txBody>
      </p:sp>
    </p:spTree>
    <p:extLst>
      <p:ext uri="{BB962C8B-B14F-4D97-AF65-F5344CB8AC3E}">
        <p14:creationId xmlns:p14="http://schemas.microsoft.com/office/powerpoint/2010/main" val="1372389584"/>
      </p:ext>
    </p:extLst>
  </p:cSld>
  <p:clrMapOvr>
    <a:masterClrMapping/>
  </p:clrMapOvr>
</p:sld>
</file>

<file path=ppt/theme/theme1.xml><?xml version="1.0" encoding="utf-8"?>
<a:theme xmlns:a="http://schemas.openxmlformats.org/drawingml/2006/main" name="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FFB4D8"/>
      </a:accent4>
      <a:accent5>
        <a:srgbClr val="222A35"/>
      </a:accent5>
      <a:accent6>
        <a:srgbClr val="595959"/>
      </a:accent6>
      <a:hlink>
        <a:srgbClr val="FE69B2"/>
      </a:hlink>
      <a:folHlink>
        <a:srgbClr val="8496B0"/>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Tech_16-9" id="{E583337D-95F0-4164-8786-677E61ACC151}" vid="{EBADDFDA-25F0-4091-B598-75DE0652C7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CF2C98FAFF1E4F802028D6C843F0D9" ma:contentTypeVersion="16" ma:contentTypeDescription="Create a new document." ma:contentTypeScope="" ma:versionID="16fe1c566185a65a77388191554ed46c">
  <xsd:schema xmlns:xsd="http://www.w3.org/2001/XMLSchema" xmlns:xs="http://www.w3.org/2001/XMLSchema" xmlns:p="http://schemas.microsoft.com/office/2006/metadata/properties" xmlns:ns3="9ca64c10-124c-43e9-a945-60a8f4e28deb" xmlns:ns4="47699671-53c0-416d-a493-795767c7de24" targetNamespace="http://schemas.microsoft.com/office/2006/metadata/properties" ma:root="true" ma:fieldsID="3fc6e4159486fa26b29217ab39324088" ns3:_="" ns4:_="">
    <xsd:import namespace="9ca64c10-124c-43e9-a945-60a8f4e28deb"/>
    <xsd:import namespace="47699671-53c0-416d-a493-795767c7de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64c10-124c-43e9-a945-60a8f4e28de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699671-53c0-416d-a493-795767c7de2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7699671-53c0-416d-a493-795767c7de24" xsi:nil="true"/>
  </documentManagement>
</p:properties>
</file>

<file path=customXml/itemProps1.xml><?xml version="1.0" encoding="utf-8"?>
<ds:datastoreItem xmlns:ds="http://schemas.openxmlformats.org/officeDocument/2006/customXml" ds:itemID="{33354562-0111-4CBC-9B83-A2BC30AFD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a64c10-124c-43e9-a945-60a8f4e28deb"/>
    <ds:schemaRef ds:uri="47699671-53c0-416d-a493-795767c7de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F1CE24-0D51-412A-B01A-9E4A9493CA2F}">
  <ds:schemaRefs>
    <ds:schemaRef ds:uri="http://schemas.microsoft.com/sharepoint/v3/contenttype/forms"/>
  </ds:schemaRefs>
</ds:datastoreItem>
</file>

<file path=customXml/itemProps3.xml><?xml version="1.0" encoding="utf-8"?>
<ds:datastoreItem xmlns:ds="http://schemas.openxmlformats.org/officeDocument/2006/customXml" ds:itemID="{221DD678-2060-42FC-8B76-A47633B02DA1}">
  <ds:schemaRefs>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9ca64c10-124c-43e9-a945-60a8f4e28deb"/>
    <ds:schemaRef ds:uri="http://schemas.openxmlformats.org/package/2006/metadata/core-properties"/>
    <ds:schemaRef ds:uri="47699671-53c0-416d-a493-795767c7de2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RE090_presentation</Template>
  <TotalTime>4278</TotalTime>
  <Words>966</Words>
  <Application>Microsoft Office PowerPoint</Application>
  <PresentationFormat>Laiekraan</PresentationFormat>
  <Paragraphs>143</Paragraphs>
  <Slides>14</Slides>
  <Notes>1</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14</vt:i4>
      </vt:variant>
    </vt:vector>
  </HeadingPairs>
  <TitlesOfParts>
    <vt:vector size="21" baseType="lpstr">
      <vt:lpstr>Arial</vt:lpstr>
      <vt:lpstr>Calibri</vt:lpstr>
      <vt:lpstr>Calibri Light</vt:lpstr>
      <vt:lpstr>Cambria Math</vt:lpstr>
      <vt:lpstr>Verdana</vt:lpstr>
      <vt:lpstr>Wingdings</vt:lpstr>
      <vt:lpstr>Office'i kujundus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Company>Tallinn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victor.astapov@ttu.ee</dc:creator>
  <cp:lastModifiedBy>Ain Hinsberg</cp:lastModifiedBy>
  <cp:revision>243</cp:revision>
  <dcterms:created xsi:type="dcterms:W3CDTF">2018-10-25T12:10:56Z</dcterms:created>
  <dcterms:modified xsi:type="dcterms:W3CDTF">2023-08-23T04:59:59Z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0x010100F8CF2C98FAFF1E4F802028D6C843F0D9</vt:lpwstr>
  </property>
</Properties>
</file>