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386" r:id="rId5"/>
    <p:sldId id="258" r:id="rId6"/>
    <p:sldId id="262" r:id="rId7"/>
    <p:sldId id="412" r:id="rId8"/>
    <p:sldId id="416" r:id="rId9"/>
    <p:sldId id="260" r:id="rId10"/>
    <p:sldId id="277" r:id="rId11"/>
    <p:sldId id="272" r:id="rId12"/>
    <p:sldId id="257" r:id="rId13"/>
    <p:sldId id="414" r:id="rId14"/>
    <p:sldId id="259" r:id="rId15"/>
    <p:sldId id="265" r:id="rId16"/>
    <p:sldId id="264" r:id="rId17"/>
    <p:sldId id="270" r:id="rId18"/>
    <p:sldId id="268" r:id="rId19"/>
    <p:sldId id="267" r:id="rId20"/>
    <p:sldId id="274" r:id="rId21"/>
    <p:sldId id="888" r:id="rId22"/>
    <p:sldId id="889" r:id="rId23"/>
    <p:sldId id="275" r:id="rId24"/>
    <p:sldId id="263" r:id="rId25"/>
    <p:sldId id="276" r:id="rId26"/>
    <p:sldId id="406" r:id="rId27"/>
    <p:sldId id="417" r:id="rId28"/>
    <p:sldId id="413" r:id="rId29"/>
    <p:sldId id="408" r:id="rId30"/>
    <p:sldId id="421" r:id="rId31"/>
    <p:sldId id="409" r:id="rId32"/>
    <p:sldId id="410" r:id="rId33"/>
    <p:sldId id="411" r:id="rId34"/>
    <p:sldId id="418" r:id="rId35"/>
    <p:sldId id="887" r:id="rId36"/>
    <p:sldId id="256" r:id="rId37"/>
    <p:sldId id="883" r:id="rId38"/>
    <p:sldId id="884" r:id="rId39"/>
    <p:sldId id="885" r:id="rId40"/>
    <p:sldId id="886" r:id="rId41"/>
    <p:sldId id="404" r:id="rId42"/>
    <p:sldId id="415" r:id="rId4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265A"/>
    <a:srgbClr val="00A695"/>
    <a:srgbClr val="5D5C5A"/>
    <a:srgbClr val="73A9B9"/>
    <a:srgbClr val="EC5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3741" autoAdjust="0"/>
  </p:normalViewPr>
  <p:slideViewPr>
    <p:cSldViewPr snapToGrid="0">
      <p:cViewPr varScale="1">
        <p:scale>
          <a:sx n="62" d="100"/>
          <a:sy n="62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7"/>
    </p:cViewPr>
  </p:sorterViewPr>
  <p:notesViewPr>
    <p:cSldViewPr snapToGrid="0">
      <p:cViewPr varScale="1">
        <p:scale>
          <a:sx n="87" d="100"/>
          <a:sy n="87" d="100"/>
        </p:scale>
        <p:origin x="27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0669CD-C56F-4836-BD3A-59947160502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A44D5C4-3CEC-4324-80E7-CAA10B2449CF}">
      <dgm:prSet custT="1"/>
      <dgm:spPr/>
      <dgm:t>
        <a:bodyPr/>
        <a:lstStyle/>
        <a:p>
          <a:r>
            <a:rPr lang="de-DE" sz="2000" dirty="0"/>
            <a:t>All </a:t>
          </a:r>
          <a:r>
            <a:rPr lang="de-DE" sz="2000" dirty="0" err="1"/>
            <a:t>blue</a:t>
          </a:r>
          <a:r>
            <a:rPr lang="de-DE" sz="2000" dirty="0"/>
            <a:t> </a:t>
          </a:r>
          <a:r>
            <a:rPr lang="de-DE" sz="2000" dirty="0" err="1"/>
            <a:t>economy</a:t>
          </a:r>
          <a:r>
            <a:rPr lang="de-DE" sz="2000" dirty="0"/>
            <a:t> </a:t>
          </a:r>
          <a:r>
            <a:rPr lang="de-DE" sz="2000" dirty="0" err="1"/>
            <a:t>sectors</a:t>
          </a:r>
          <a:r>
            <a:rPr lang="de-DE" sz="2000" dirty="0"/>
            <a:t> </a:t>
          </a:r>
          <a:r>
            <a:rPr lang="de-DE" sz="2000" dirty="0" err="1"/>
            <a:t>including</a:t>
          </a:r>
          <a:r>
            <a:rPr lang="de-DE" sz="2000" dirty="0"/>
            <a:t> </a:t>
          </a:r>
          <a:r>
            <a:rPr lang="de-DE" sz="2000" dirty="0" err="1"/>
            <a:t>fisheries</a:t>
          </a:r>
          <a:r>
            <a:rPr lang="de-DE" sz="2000" dirty="0"/>
            <a:t>, </a:t>
          </a:r>
          <a:r>
            <a:rPr lang="de-DE" sz="2000" dirty="0" err="1"/>
            <a:t>aquaculture</a:t>
          </a:r>
          <a:r>
            <a:rPr lang="de-DE" sz="2000" dirty="0"/>
            <a:t>, </a:t>
          </a:r>
          <a:r>
            <a:rPr lang="de-DE" sz="2000" dirty="0" err="1"/>
            <a:t>coastal</a:t>
          </a:r>
          <a:r>
            <a:rPr lang="de-DE" sz="2000" dirty="0"/>
            <a:t> </a:t>
          </a:r>
          <a:r>
            <a:rPr lang="de-DE" sz="2000" dirty="0" err="1"/>
            <a:t>tourism</a:t>
          </a:r>
          <a:r>
            <a:rPr lang="de-DE" sz="2000" dirty="0"/>
            <a:t>, maritime </a:t>
          </a:r>
          <a:r>
            <a:rPr lang="de-DE" sz="2000" dirty="0" err="1"/>
            <a:t>transport</a:t>
          </a:r>
          <a:r>
            <a:rPr lang="de-DE" sz="2000" dirty="0"/>
            <a:t>, </a:t>
          </a:r>
          <a:r>
            <a:rPr lang="de-DE" sz="2000" dirty="0" err="1"/>
            <a:t>port</a:t>
          </a:r>
          <a:r>
            <a:rPr lang="de-DE" sz="2000" dirty="0"/>
            <a:t> </a:t>
          </a:r>
          <a:r>
            <a:rPr lang="de-DE" sz="2000" dirty="0" err="1"/>
            <a:t>activities</a:t>
          </a:r>
          <a:r>
            <a:rPr lang="de-DE" sz="2000" dirty="0"/>
            <a:t> and </a:t>
          </a:r>
          <a:r>
            <a:rPr lang="de-DE" sz="2000" dirty="0" err="1"/>
            <a:t>shipbuilding</a:t>
          </a:r>
          <a:r>
            <a:rPr lang="de-DE" sz="2000" dirty="0"/>
            <a:t> will </a:t>
          </a:r>
          <a:r>
            <a:rPr lang="de-DE" sz="2000" dirty="0" err="1"/>
            <a:t>have</a:t>
          </a:r>
          <a:r>
            <a:rPr lang="de-DE" sz="2000" dirty="0"/>
            <a:t> </a:t>
          </a:r>
          <a:r>
            <a:rPr lang="de-DE" sz="2000" dirty="0" err="1"/>
            <a:t>to</a:t>
          </a:r>
          <a:r>
            <a:rPr lang="de-DE" sz="2000" dirty="0"/>
            <a:t> </a:t>
          </a:r>
          <a:r>
            <a:rPr lang="de-DE" sz="2000" b="1" dirty="0" err="1"/>
            <a:t>reduce</a:t>
          </a:r>
          <a:r>
            <a:rPr lang="de-DE" sz="2000" b="1" dirty="0"/>
            <a:t> </a:t>
          </a:r>
          <a:r>
            <a:rPr lang="de-DE" sz="2000" b="1" dirty="0" err="1"/>
            <a:t>their</a:t>
          </a:r>
          <a:r>
            <a:rPr lang="de-DE" sz="2000" b="1" dirty="0"/>
            <a:t> environmental and </a:t>
          </a:r>
          <a:r>
            <a:rPr lang="de-DE" sz="2000" b="1" dirty="0" err="1"/>
            <a:t>climate</a:t>
          </a:r>
          <a:r>
            <a:rPr lang="de-DE" sz="2000" b="1" dirty="0"/>
            <a:t> </a:t>
          </a:r>
          <a:r>
            <a:rPr lang="de-DE" sz="2000" b="1" dirty="0" err="1"/>
            <a:t>impact</a:t>
          </a:r>
          <a:r>
            <a:rPr lang="de-DE" sz="2000" dirty="0"/>
            <a:t>. Tackling </a:t>
          </a:r>
          <a:r>
            <a:rPr lang="de-DE" sz="2000" dirty="0" err="1"/>
            <a:t>the</a:t>
          </a:r>
          <a:r>
            <a:rPr lang="de-DE" sz="2000" dirty="0"/>
            <a:t> </a:t>
          </a:r>
          <a:r>
            <a:rPr lang="de-DE" sz="2000" dirty="0" err="1"/>
            <a:t>climate</a:t>
          </a:r>
          <a:r>
            <a:rPr lang="de-DE" sz="2000" dirty="0"/>
            <a:t> and </a:t>
          </a:r>
          <a:r>
            <a:rPr lang="de-DE" sz="2000" dirty="0" err="1"/>
            <a:t>biodiversity</a:t>
          </a:r>
          <a:r>
            <a:rPr lang="de-DE" sz="2000" dirty="0"/>
            <a:t> </a:t>
          </a:r>
          <a:r>
            <a:rPr lang="de-DE" sz="2000" dirty="0" err="1"/>
            <a:t>crises</a:t>
          </a:r>
          <a:r>
            <a:rPr lang="de-DE" sz="2000" dirty="0"/>
            <a:t> </a:t>
          </a:r>
          <a:r>
            <a:rPr lang="de-DE" sz="2000" dirty="0" err="1"/>
            <a:t>requires</a:t>
          </a:r>
          <a:r>
            <a:rPr lang="de-DE" sz="2000" dirty="0"/>
            <a:t> </a:t>
          </a:r>
          <a:r>
            <a:rPr lang="de-DE" sz="2000" dirty="0" err="1"/>
            <a:t>healthy</a:t>
          </a:r>
          <a:r>
            <a:rPr lang="de-DE" sz="2000" dirty="0"/>
            <a:t> </a:t>
          </a:r>
          <a:r>
            <a:rPr lang="de-DE" sz="2000" dirty="0" err="1"/>
            <a:t>seas</a:t>
          </a:r>
          <a:r>
            <a:rPr lang="de-DE" sz="2000" dirty="0"/>
            <a:t> and a </a:t>
          </a:r>
          <a:r>
            <a:rPr lang="de-DE" sz="2000" dirty="0" err="1"/>
            <a:t>sustainable</a:t>
          </a:r>
          <a:r>
            <a:rPr lang="de-DE" sz="2000" dirty="0"/>
            <a:t> </a:t>
          </a:r>
          <a:r>
            <a:rPr lang="de-DE" sz="2000" dirty="0" err="1"/>
            <a:t>use</a:t>
          </a:r>
          <a:r>
            <a:rPr lang="de-DE" sz="2000" dirty="0"/>
            <a:t> </a:t>
          </a:r>
          <a:r>
            <a:rPr lang="de-DE" sz="2000" dirty="0" err="1"/>
            <a:t>of</a:t>
          </a:r>
          <a:r>
            <a:rPr lang="de-DE" sz="2000" dirty="0"/>
            <a:t> </a:t>
          </a:r>
          <a:r>
            <a:rPr lang="de-DE" sz="2000" dirty="0" err="1"/>
            <a:t>their</a:t>
          </a:r>
          <a:r>
            <a:rPr lang="de-DE" sz="2000" dirty="0"/>
            <a:t> </a:t>
          </a:r>
          <a:r>
            <a:rPr lang="de-DE" sz="2000" dirty="0" err="1"/>
            <a:t>resources</a:t>
          </a:r>
          <a:r>
            <a:rPr lang="de-DE" sz="2000" dirty="0"/>
            <a:t> </a:t>
          </a:r>
          <a:r>
            <a:rPr lang="de-DE" sz="2000" dirty="0" err="1"/>
            <a:t>to</a:t>
          </a:r>
          <a:r>
            <a:rPr lang="de-DE" sz="2000" dirty="0"/>
            <a:t> </a:t>
          </a:r>
          <a:r>
            <a:rPr lang="de-DE" sz="2000" dirty="0" err="1"/>
            <a:t>create</a:t>
          </a:r>
          <a:r>
            <a:rPr lang="de-DE" sz="2000" dirty="0"/>
            <a:t> alternatives </a:t>
          </a:r>
          <a:r>
            <a:rPr lang="de-DE" sz="2000" dirty="0" err="1"/>
            <a:t>to</a:t>
          </a:r>
          <a:r>
            <a:rPr lang="de-DE" sz="2000" dirty="0"/>
            <a:t> fossil </a:t>
          </a:r>
          <a:r>
            <a:rPr lang="de-DE" sz="2000" dirty="0" err="1"/>
            <a:t>fuels</a:t>
          </a:r>
          <a:r>
            <a:rPr lang="de-DE" sz="2000" dirty="0"/>
            <a:t> and traditional </a:t>
          </a:r>
          <a:r>
            <a:rPr lang="de-DE" sz="2000" dirty="0" err="1"/>
            <a:t>food</a:t>
          </a:r>
          <a:r>
            <a:rPr lang="de-DE" sz="2000" dirty="0"/>
            <a:t> </a:t>
          </a:r>
          <a:r>
            <a:rPr lang="de-DE" sz="2000" dirty="0" err="1"/>
            <a:t>production</a:t>
          </a:r>
          <a:r>
            <a:rPr lang="de-DE" sz="2000" dirty="0"/>
            <a:t>.</a:t>
          </a:r>
          <a:endParaRPr lang="en-US" sz="2000" dirty="0"/>
        </a:p>
      </dgm:t>
    </dgm:pt>
    <dgm:pt modelId="{D1CAE6C8-2A69-4BDC-9C33-6C9B7BC80361}" type="parTrans" cxnId="{1B2C5CCA-7E59-46C9-B1EC-C2013FC3FCA3}">
      <dgm:prSet/>
      <dgm:spPr/>
      <dgm:t>
        <a:bodyPr/>
        <a:lstStyle/>
        <a:p>
          <a:endParaRPr lang="en-US"/>
        </a:p>
      </dgm:t>
    </dgm:pt>
    <dgm:pt modelId="{637C1BB3-8DDC-404F-ACDD-4F0D8086CD7B}" type="sibTrans" cxnId="{1B2C5CCA-7E59-46C9-B1EC-C2013FC3FCA3}">
      <dgm:prSet/>
      <dgm:spPr/>
      <dgm:t>
        <a:bodyPr/>
        <a:lstStyle/>
        <a:p>
          <a:endParaRPr lang="en-US"/>
        </a:p>
      </dgm:t>
    </dgm:pt>
    <dgm:pt modelId="{B5CCC3B6-B77B-47DB-96CF-B78AB8274130}">
      <dgm:prSet/>
      <dgm:spPr/>
      <dgm:t>
        <a:bodyPr/>
        <a:lstStyle/>
        <a:p>
          <a:r>
            <a:rPr lang="de-DE" dirty="0" err="1"/>
            <a:t>Transitioning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a </a:t>
          </a:r>
          <a:r>
            <a:rPr lang="de-DE" dirty="0" err="1"/>
            <a:t>sustainable</a:t>
          </a:r>
          <a:r>
            <a:rPr lang="de-DE" dirty="0"/>
            <a:t> </a:t>
          </a:r>
          <a:r>
            <a:rPr lang="de-DE" dirty="0" err="1"/>
            <a:t>blue</a:t>
          </a:r>
          <a:r>
            <a:rPr lang="de-DE" dirty="0"/>
            <a:t> </a:t>
          </a:r>
          <a:r>
            <a:rPr lang="de-DE" dirty="0" err="1"/>
            <a:t>economy</a:t>
          </a:r>
          <a:r>
            <a:rPr lang="de-DE" dirty="0"/>
            <a:t> </a:t>
          </a:r>
          <a:r>
            <a:rPr lang="de-DE" dirty="0" err="1"/>
            <a:t>requires</a:t>
          </a:r>
          <a:r>
            <a:rPr lang="de-DE" dirty="0"/>
            <a:t> </a:t>
          </a:r>
          <a:r>
            <a:rPr lang="de-DE" b="1" dirty="0" err="1"/>
            <a:t>investing</a:t>
          </a:r>
          <a:r>
            <a:rPr lang="de-DE" b="1" dirty="0"/>
            <a:t> in innovative </a:t>
          </a:r>
          <a:r>
            <a:rPr lang="de-DE" b="1" dirty="0" err="1"/>
            <a:t>technologies</a:t>
          </a:r>
          <a:r>
            <a:rPr lang="de-DE" dirty="0"/>
            <a:t>. Wave- and </a:t>
          </a:r>
          <a:r>
            <a:rPr lang="de-DE" dirty="0" err="1"/>
            <a:t>tidal</a:t>
          </a:r>
          <a:r>
            <a:rPr lang="de-DE" dirty="0"/>
            <a:t> </a:t>
          </a:r>
          <a:r>
            <a:rPr lang="de-DE" dirty="0" err="1"/>
            <a:t>energy</a:t>
          </a:r>
          <a:r>
            <a:rPr lang="de-DE" dirty="0"/>
            <a:t>, </a:t>
          </a:r>
          <a:r>
            <a:rPr lang="de-DE" dirty="0" err="1"/>
            <a:t>algae</a:t>
          </a:r>
          <a:r>
            <a:rPr lang="de-DE" dirty="0"/>
            <a:t> </a:t>
          </a:r>
          <a:r>
            <a:rPr lang="de-DE" dirty="0" err="1"/>
            <a:t>production</a:t>
          </a:r>
          <a:r>
            <a:rPr lang="de-DE" dirty="0"/>
            <a:t>, </a:t>
          </a:r>
          <a:r>
            <a:rPr lang="de-DE" dirty="0" err="1"/>
            <a:t>development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innovative </a:t>
          </a:r>
          <a:r>
            <a:rPr lang="de-DE" dirty="0" err="1"/>
            <a:t>fishing</a:t>
          </a:r>
          <a:r>
            <a:rPr lang="de-DE" dirty="0"/>
            <a:t> </a:t>
          </a:r>
          <a:r>
            <a:rPr lang="de-DE" dirty="0" err="1"/>
            <a:t>gear</a:t>
          </a:r>
          <a:r>
            <a:rPr lang="de-DE" dirty="0"/>
            <a:t> </a:t>
          </a:r>
          <a:r>
            <a:rPr lang="de-DE" dirty="0" err="1"/>
            <a:t>or</a:t>
          </a:r>
          <a:r>
            <a:rPr lang="de-DE" dirty="0"/>
            <a:t> </a:t>
          </a:r>
          <a:r>
            <a:rPr lang="de-DE" dirty="0" err="1"/>
            <a:t>restoration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marine </a:t>
          </a:r>
          <a:r>
            <a:rPr lang="de-DE" dirty="0" err="1"/>
            <a:t>ecosystems</a:t>
          </a:r>
          <a:r>
            <a:rPr lang="de-DE" dirty="0"/>
            <a:t> will </a:t>
          </a:r>
          <a:r>
            <a:rPr lang="de-DE" dirty="0" err="1"/>
            <a:t>create</a:t>
          </a:r>
          <a:r>
            <a:rPr lang="de-DE" dirty="0"/>
            <a:t> </a:t>
          </a:r>
          <a:r>
            <a:rPr lang="de-DE" dirty="0" err="1"/>
            <a:t>new</a:t>
          </a:r>
          <a:r>
            <a:rPr lang="de-DE" dirty="0"/>
            <a:t> </a:t>
          </a:r>
          <a:r>
            <a:rPr lang="de-DE" dirty="0" err="1"/>
            <a:t>green</a:t>
          </a:r>
          <a:r>
            <a:rPr lang="de-DE" dirty="0"/>
            <a:t> </a:t>
          </a:r>
          <a:r>
            <a:rPr lang="de-DE" dirty="0" err="1"/>
            <a:t>jobs</a:t>
          </a:r>
          <a:r>
            <a:rPr lang="de-DE" dirty="0"/>
            <a:t> and </a:t>
          </a:r>
          <a:r>
            <a:rPr lang="de-DE" dirty="0" err="1"/>
            <a:t>businesses</a:t>
          </a:r>
          <a:r>
            <a:rPr lang="de-DE" dirty="0"/>
            <a:t> in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blue</a:t>
          </a:r>
          <a:r>
            <a:rPr lang="de-DE" dirty="0"/>
            <a:t> </a:t>
          </a:r>
          <a:r>
            <a:rPr lang="de-DE" dirty="0" err="1"/>
            <a:t>economy</a:t>
          </a:r>
          <a:r>
            <a:rPr lang="de-DE" dirty="0"/>
            <a:t>.</a:t>
          </a:r>
          <a:endParaRPr lang="en-US" dirty="0"/>
        </a:p>
      </dgm:t>
    </dgm:pt>
    <dgm:pt modelId="{312AC87B-AF9D-44F0-A721-04B0C1CFE60C}" type="parTrans" cxnId="{90916511-55DC-4252-9CBE-7F6679BACA3E}">
      <dgm:prSet/>
      <dgm:spPr/>
      <dgm:t>
        <a:bodyPr/>
        <a:lstStyle/>
        <a:p>
          <a:endParaRPr lang="en-US"/>
        </a:p>
      </dgm:t>
    </dgm:pt>
    <dgm:pt modelId="{AD68717E-E09A-4263-B2B0-3F27A1341081}" type="sibTrans" cxnId="{90916511-55DC-4252-9CBE-7F6679BACA3E}">
      <dgm:prSet/>
      <dgm:spPr/>
      <dgm:t>
        <a:bodyPr/>
        <a:lstStyle/>
        <a:p>
          <a:endParaRPr lang="en-US"/>
        </a:p>
      </dgm:t>
    </dgm:pt>
    <dgm:pt modelId="{5C8441AC-9ED6-4B16-AF20-E1051FC46FC4}" type="pres">
      <dgm:prSet presAssocID="{340669CD-C56F-4836-BD3A-599471605024}" presName="root" presStyleCnt="0">
        <dgm:presLayoutVars>
          <dgm:dir/>
          <dgm:resizeHandles val="exact"/>
        </dgm:presLayoutVars>
      </dgm:prSet>
      <dgm:spPr/>
    </dgm:pt>
    <dgm:pt modelId="{7F4C8D0C-4F39-43CA-9D4A-21E38266F5A5}" type="pres">
      <dgm:prSet presAssocID="{3A44D5C4-3CEC-4324-80E7-CAA10B2449CF}" presName="compNode" presStyleCnt="0"/>
      <dgm:spPr/>
    </dgm:pt>
    <dgm:pt modelId="{B673C647-E148-4FF1-9AF2-D6D6D0BAF437}" type="pres">
      <dgm:prSet presAssocID="{3A44D5C4-3CEC-4324-80E7-CAA10B2449CF}" presName="bgRect" presStyleLbl="bgShp" presStyleIdx="0" presStyleCnt="2"/>
      <dgm:spPr/>
    </dgm:pt>
    <dgm:pt modelId="{C3819F00-F011-418C-94C0-969950CBA7BF}" type="pres">
      <dgm:prSet presAssocID="{3A44D5C4-3CEC-4324-80E7-CAA10B2449C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n"/>
        </a:ext>
      </dgm:extLst>
    </dgm:pt>
    <dgm:pt modelId="{75DBCB48-ED95-4F23-A95E-FD9FC0D9931E}" type="pres">
      <dgm:prSet presAssocID="{3A44D5C4-3CEC-4324-80E7-CAA10B2449CF}" presName="spaceRect" presStyleCnt="0"/>
      <dgm:spPr/>
    </dgm:pt>
    <dgm:pt modelId="{3AA591DF-DBED-40D1-A739-12089F44D4BB}" type="pres">
      <dgm:prSet presAssocID="{3A44D5C4-3CEC-4324-80E7-CAA10B2449CF}" presName="parTx" presStyleLbl="revTx" presStyleIdx="0" presStyleCnt="2">
        <dgm:presLayoutVars>
          <dgm:chMax val="0"/>
          <dgm:chPref val="0"/>
        </dgm:presLayoutVars>
      </dgm:prSet>
      <dgm:spPr/>
    </dgm:pt>
    <dgm:pt modelId="{7B1D90C0-34BE-4542-9D71-F2F2DFDAF794}" type="pres">
      <dgm:prSet presAssocID="{637C1BB3-8DDC-404F-ACDD-4F0D8086CD7B}" presName="sibTrans" presStyleCnt="0"/>
      <dgm:spPr/>
    </dgm:pt>
    <dgm:pt modelId="{7056A281-F941-4B37-A9DC-7C8E01EB3473}" type="pres">
      <dgm:prSet presAssocID="{B5CCC3B6-B77B-47DB-96CF-B78AB8274130}" presName="compNode" presStyleCnt="0"/>
      <dgm:spPr/>
    </dgm:pt>
    <dgm:pt modelId="{35FA89D3-D232-4C6F-8D4C-2FF09A574955}" type="pres">
      <dgm:prSet presAssocID="{B5CCC3B6-B77B-47DB-96CF-B78AB8274130}" presName="bgRect" presStyleLbl="bgShp" presStyleIdx="1" presStyleCnt="2"/>
      <dgm:spPr/>
    </dgm:pt>
    <dgm:pt modelId="{CDCD8A2D-5277-4EF4-9BFF-CEB052822B08}" type="pres">
      <dgm:prSet presAssocID="{B5CCC3B6-B77B-47DB-96CF-B78AB827413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ch"/>
        </a:ext>
      </dgm:extLst>
    </dgm:pt>
    <dgm:pt modelId="{201D5A1F-67E6-4FF4-AA9B-98146B2DC01C}" type="pres">
      <dgm:prSet presAssocID="{B5CCC3B6-B77B-47DB-96CF-B78AB8274130}" presName="spaceRect" presStyleCnt="0"/>
      <dgm:spPr/>
    </dgm:pt>
    <dgm:pt modelId="{45176C6B-DA09-4DFB-876F-3FF073ADFE7D}" type="pres">
      <dgm:prSet presAssocID="{B5CCC3B6-B77B-47DB-96CF-B78AB827413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0916511-55DC-4252-9CBE-7F6679BACA3E}" srcId="{340669CD-C56F-4836-BD3A-599471605024}" destId="{B5CCC3B6-B77B-47DB-96CF-B78AB8274130}" srcOrd="1" destOrd="0" parTransId="{312AC87B-AF9D-44F0-A721-04B0C1CFE60C}" sibTransId="{AD68717E-E09A-4263-B2B0-3F27A1341081}"/>
    <dgm:cxn modelId="{56C29F20-C815-479E-B556-18E92368B43E}" type="presOf" srcId="{B5CCC3B6-B77B-47DB-96CF-B78AB8274130}" destId="{45176C6B-DA09-4DFB-876F-3FF073ADFE7D}" srcOrd="0" destOrd="0" presId="urn:microsoft.com/office/officeart/2018/2/layout/IconVerticalSolidList"/>
    <dgm:cxn modelId="{980E4BBB-30B0-4816-8FD3-C026D8D002F2}" type="presOf" srcId="{340669CD-C56F-4836-BD3A-599471605024}" destId="{5C8441AC-9ED6-4B16-AF20-E1051FC46FC4}" srcOrd="0" destOrd="0" presId="urn:microsoft.com/office/officeart/2018/2/layout/IconVerticalSolidList"/>
    <dgm:cxn modelId="{1B2C5CCA-7E59-46C9-B1EC-C2013FC3FCA3}" srcId="{340669CD-C56F-4836-BD3A-599471605024}" destId="{3A44D5C4-3CEC-4324-80E7-CAA10B2449CF}" srcOrd="0" destOrd="0" parTransId="{D1CAE6C8-2A69-4BDC-9C33-6C9B7BC80361}" sibTransId="{637C1BB3-8DDC-404F-ACDD-4F0D8086CD7B}"/>
    <dgm:cxn modelId="{344B8DEB-50E0-4F1E-9C5F-E8ED480B8AF0}" type="presOf" srcId="{3A44D5C4-3CEC-4324-80E7-CAA10B2449CF}" destId="{3AA591DF-DBED-40D1-A739-12089F44D4BB}" srcOrd="0" destOrd="0" presId="urn:microsoft.com/office/officeart/2018/2/layout/IconVerticalSolidList"/>
    <dgm:cxn modelId="{F80FE182-5DA1-4151-8C88-CE170AE02656}" type="presParOf" srcId="{5C8441AC-9ED6-4B16-AF20-E1051FC46FC4}" destId="{7F4C8D0C-4F39-43CA-9D4A-21E38266F5A5}" srcOrd="0" destOrd="0" presId="urn:microsoft.com/office/officeart/2018/2/layout/IconVerticalSolidList"/>
    <dgm:cxn modelId="{4BC1B9F2-2A93-4122-8DCB-1A5AEE86584E}" type="presParOf" srcId="{7F4C8D0C-4F39-43CA-9D4A-21E38266F5A5}" destId="{B673C647-E148-4FF1-9AF2-D6D6D0BAF437}" srcOrd="0" destOrd="0" presId="urn:microsoft.com/office/officeart/2018/2/layout/IconVerticalSolidList"/>
    <dgm:cxn modelId="{15F33DF6-5884-40D1-8650-2BF75111F125}" type="presParOf" srcId="{7F4C8D0C-4F39-43CA-9D4A-21E38266F5A5}" destId="{C3819F00-F011-418C-94C0-969950CBA7BF}" srcOrd="1" destOrd="0" presId="urn:microsoft.com/office/officeart/2018/2/layout/IconVerticalSolidList"/>
    <dgm:cxn modelId="{1D7EB299-3740-4CF3-BA59-5E265041F46B}" type="presParOf" srcId="{7F4C8D0C-4F39-43CA-9D4A-21E38266F5A5}" destId="{75DBCB48-ED95-4F23-A95E-FD9FC0D9931E}" srcOrd="2" destOrd="0" presId="urn:microsoft.com/office/officeart/2018/2/layout/IconVerticalSolidList"/>
    <dgm:cxn modelId="{1889DB92-65F6-4426-B8AA-8824FDD439AF}" type="presParOf" srcId="{7F4C8D0C-4F39-43CA-9D4A-21E38266F5A5}" destId="{3AA591DF-DBED-40D1-A739-12089F44D4BB}" srcOrd="3" destOrd="0" presId="urn:microsoft.com/office/officeart/2018/2/layout/IconVerticalSolidList"/>
    <dgm:cxn modelId="{98C32EFA-A2BE-4108-B5EF-B7137E8FC347}" type="presParOf" srcId="{5C8441AC-9ED6-4B16-AF20-E1051FC46FC4}" destId="{7B1D90C0-34BE-4542-9D71-F2F2DFDAF794}" srcOrd="1" destOrd="0" presId="urn:microsoft.com/office/officeart/2018/2/layout/IconVerticalSolidList"/>
    <dgm:cxn modelId="{46364B9D-23B4-4EF7-955F-449165746C67}" type="presParOf" srcId="{5C8441AC-9ED6-4B16-AF20-E1051FC46FC4}" destId="{7056A281-F941-4B37-A9DC-7C8E01EB3473}" srcOrd="2" destOrd="0" presId="urn:microsoft.com/office/officeart/2018/2/layout/IconVerticalSolidList"/>
    <dgm:cxn modelId="{7696CDA3-8391-4757-9980-0182B9251B44}" type="presParOf" srcId="{7056A281-F941-4B37-A9DC-7C8E01EB3473}" destId="{35FA89D3-D232-4C6F-8D4C-2FF09A574955}" srcOrd="0" destOrd="0" presId="urn:microsoft.com/office/officeart/2018/2/layout/IconVerticalSolidList"/>
    <dgm:cxn modelId="{067ECED8-EA6F-410E-96A2-7714F02F1CFF}" type="presParOf" srcId="{7056A281-F941-4B37-A9DC-7C8E01EB3473}" destId="{CDCD8A2D-5277-4EF4-9BFF-CEB052822B08}" srcOrd="1" destOrd="0" presId="urn:microsoft.com/office/officeart/2018/2/layout/IconVerticalSolidList"/>
    <dgm:cxn modelId="{06736739-3BEF-4090-BCE3-8D5347C59C10}" type="presParOf" srcId="{7056A281-F941-4B37-A9DC-7C8E01EB3473}" destId="{201D5A1F-67E6-4FF4-AA9B-98146B2DC01C}" srcOrd="2" destOrd="0" presId="urn:microsoft.com/office/officeart/2018/2/layout/IconVerticalSolidList"/>
    <dgm:cxn modelId="{7FBEC8F9-C395-439E-887D-78DCD14E6E95}" type="presParOf" srcId="{7056A281-F941-4B37-A9DC-7C8E01EB3473}" destId="{45176C6B-DA09-4DFB-876F-3FF073ADFE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C056F-986D-4CC9-A2BF-F18AB282D5D0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750D56-0202-4510-B11A-0DE38B8659BA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Marine </a:t>
          </a:r>
          <a:r>
            <a:rPr lang="de-DE" dirty="0" err="1"/>
            <a:t>living</a:t>
          </a:r>
          <a:r>
            <a:rPr lang="de-DE" dirty="0"/>
            <a:t> </a:t>
          </a:r>
          <a:r>
            <a:rPr lang="de-DE" dirty="0" err="1"/>
            <a:t>resources</a:t>
          </a:r>
          <a:endParaRPr lang="en-US" dirty="0"/>
        </a:p>
      </dgm:t>
    </dgm:pt>
    <dgm:pt modelId="{A6319DC1-FD68-4D46-9EBF-B6D399B00072}" type="parTrans" cxnId="{6B73796F-C364-44BD-B9CA-B1B498A0A98C}">
      <dgm:prSet/>
      <dgm:spPr/>
      <dgm:t>
        <a:bodyPr/>
        <a:lstStyle/>
        <a:p>
          <a:endParaRPr lang="en-US"/>
        </a:p>
      </dgm:t>
    </dgm:pt>
    <dgm:pt modelId="{BFBF6AEC-36E9-494A-8EC6-57A4687323BA}" type="sibTrans" cxnId="{6B73796F-C364-44BD-B9CA-B1B498A0A9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28DBDE8-682A-4949-A159-EF2C595F246E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Marine non-</a:t>
          </a:r>
          <a:r>
            <a:rPr lang="de-DE" dirty="0" err="1"/>
            <a:t>living</a:t>
          </a:r>
          <a:r>
            <a:rPr lang="de-DE" dirty="0"/>
            <a:t> </a:t>
          </a:r>
          <a:r>
            <a:rPr lang="de-DE" dirty="0" err="1"/>
            <a:t>resources</a:t>
          </a:r>
          <a:endParaRPr lang="en-US" dirty="0"/>
        </a:p>
      </dgm:t>
    </dgm:pt>
    <dgm:pt modelId="{8F33FC71-60FC-4931-B165-BCF13A7EE1E8}" type="parTrans" cxnId="{9BB12502-4797-422A-A163-DD9ABD5DAD32}">
      <dgm:prSet/>
      <dgm:spPr/>
      <dgm:t>
        <a:bodyPr/>
        <a:lstStyle/>
        <a:p>
          <a:endParaRPr lang="en-US"/>
        </a:p>
      </dgm:t>
    </dgm:pt>
    <dgm:pt modelId="{6E5DCD52-8CAA-4BCD-9F36-FAC47F497977}" type="sibTrans" cxnId="{9BB12502-4797-422A-A163-DD9ABD5DAD3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7DFA57-4EBC-4BDA-AD95-9F0EF930D1D5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Marine </a:t>
          </a:r>
          <a:r>
            <a:rPr lang="de-DE" dirty="0" err="1"/>
            <a:t>renewable</a:t>
          </a:r>
          <a:r>
            <a:rPr lang="de-DE" dirty="0"/>
            <a:t> </a:t>
          </a:r>
          <a:r>
            <a:rPr lang="de-DE" dirty="0" err="1"/>
            <a:t>energy</a:t>
          </a:r>
          <a:endParaRPr lang="en-US" dirty="0"/>
        </a:p>
      </dgm:t>
    </dgm:pt>
    <dgm:pt modelId="{AFFA2F11-38C5-4834-9A9E-6F6441CB5475}" type="parTrans" cxnId="{5A96CBEE-F552-4513-8B9D-F48982EA03C6}">
      <dgm:prSet/>
      <dgm:spPr/>
      <dgm:t>
        <a:bodyPr/>
        <a:lstStyle/>
        <a:p>
          <a:endParaRPr lang="en-US"/>
        </a:p>
      </dgm:t>
    </dgm:pt>
    <dgm:pt modelId="{13C88855-B12F-47C7-910C-9BDCB34DB40E}" type="sibTrans" cxnId="{5A96CBEE-F552-4513-8B9D-F48982EA03C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902E6A-839A-4A6B-8EDD-6434AD90FDA2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Port activities</a:t>
          </a:r>
          <a:endParaRPr lang="en-US"/>
        </a:p>
      </dgm:t>
    </dgm:pt>
    <dgm:pt modelId="{0E445490-C246-4CD4-B204-B2263276A9C7}" type="parTrans" cxnId="{4A0D6567-9B37-4243-BAD9-2C39C3E5031A}">
      <dgm:prSet/>
      <dgm:spPr/>
      <dgm:t>
        <a:bodyPr/>
        <a:lstStyle/>
        <a:p>
          <a:endParaRPr lang="en-US"/>
        </a:p>
      </dgm:t>
    </dgm:pt>
    <dgm:pt modelId="{4E56906E-12E1-48DC-A2E4-6FCD1979AB74}" type="sibTrans" cxnId="{4A0D6567-9B37-4243-BAD9-2C39C3E5031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869E5C-6A5A-4AE1-A06C-C9405F23238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 err="1"/>
            <a:t>Shipbuilding</a:t>
          </a:r>
          <a:r>
            <a:rPr lang="de-DE" dirty="0"/>
            <a:t> and </a:t>
          </a:r>
          <a:r>
            <a:rPr lang="de-DE" dirty="0" err="1"/>
            <a:t>repair</a:t>
          </a:r>
          <a:endParaRPr lang="en-US" dirty="0"/>
        </a:p>
      </dgm:t>
    </dgm:pt>
    <dgm:pt modelId="{9E41A9A9-3A29-4008-B1BD-66CEC2B74006}" type="parTrans" cxnId="{246B7387-FAC9-44D8-9DB6-A0AA96317EFD}">
      <dgm:prSet/>
      <dgm:spPr/>
      <dgm:t>
        <a:bodyPr/>
        <a:lstStyle/>
        <a:p>
          <a:endParaRPr lang="en-US"/>
        </a:p>
      </dgm:t>
    </dgm:pt>
    <dgm:pt modelId="{6318FCE2-A2CA-4EC2-BC71-B64AEAC0CAF4}" type="sibTrans" cxnId="{246B7387-FAC9-44D8-9DB6-A0AA96317E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E773BF-7016-4655-86E4-8D29A4BA2B07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Maritime transport</a:t>
          </a:r>
          <a:endParaRPr lang="en-US"/>
        </a:p>
      </dgm:t>
    </dgm:pt>
    <dgm:pt modelId="{BCA2277F-15D6-4446-B3D9-91AF6BF628BA}" type="parTrans" cxnId="{225E0DC4-8C97-4E4C-AC92-634A68D561FF}">
      <dgm:prSet/>
      <dgm:spPr/>
      <dgm:t>
        <a:bodyPr/>
        <a:lstStyle/>
        <a:p>
          <a:endParaRPr lang="en-US"/>
        </a:p>
      </dgm:t>
    </dgm:pt>
    <dgm:pt modelId="{7F1D3A4A-A685-4CFF-BCB3-B6FC6F80E3D0}" type="sibTrans" cxnId="{225E0DC4-8C97-4E4C-AC92-634A68D561F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5F5703-8E9D-46E9-8F4D-1FBC41301C71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Coastal tourism</a:t>
          </a:r>
          <a:endParaRPr lang="en-US"/>
        </a:p>
      </dgm:t>
    </dgm:pt>
    <dgm:pt modelId="{D3436215-C255-425E-8359-E25B6F8C43DC}" type="parTrans" cxnId="{08914EEE-75D8-47FB-AE03-B28DCE2CEFEB}">
      <dgm:prSet/>
      <dgm:spPr/>
      <dgm:t>
        <a:bodyPr/>
        <a:lstStyle/>
        <a:p>
          <a:endParaRPr lang="en-US"/>
        </a:p>
      </dgm:t>
    </dgm:pt>
    <dgm:pt modelId="{9DDE7156-F46A-44B0-8E80-DCB3B763CE8C}" type="sibTrans" cxnId="{08914EEE-75D8-47FB-AE03-B28DCE2CEFEB}">
      <dgm:prSet/>
      <dgm:spPr/>
      <dgm:t>
        <a:bodyPr/>
        <a:lstStyle/>
        <a:p>
          <a:endParaRPr lang="en-US"/>
        </a:p>
      </dgm:t>
    </dgm:pt>
    <dgm:pt modelId="{3C21C2D0-4E2D-4713-A1CA-8821B55AB2EF}" type="pres">
      <dgm:prSet presAssocID="{0ACC056F-986D-4CC9-A2BF-F18AB282D5D0}" presName="root" presStyleCnt="0">
        <dgm:presLayoutVars>
          <dgm:dir/>
          <dgm:resizeHandles val="exact"/>
        </dgm:presLayoutVars>
      </dgm:prSet>
      <dgm:spPr/>
    </dgm:pt>
    <dgm:pt modelId="{F2A00B99-6906-4E5B-A831-918F2FFF9796}" type="pres">
      <dgm:prSet presAssocID="{0ACC056F-986D-4CC9-A2BF-F18AB282D5D0}" presName="container" presStyleCnt="0">
        <dgm:presLayoutVars>
          <dgm:dir/>
          <dgm:resizeHandles val="exact"/>
        </dgm:presLayoutVars>
      </dgm:prSet>
      <dgm:spPr/>
    </dgm:pt>
    <dgm:pt modelId="{B1995B8B-F7E8-470D-80DB-D435896FDB6A}" type="pres">
      <dgm:prSet presAssocID="{07750D56-0202-4510-B11A-0DE38B8659BA}" presName="compNode" presStyleCnt="0"/>
      <dgm:spPr/>
    </dgm:pt>
    <dgm:pt modelId="{9FA53465-BA19-44A8-BF24-423001513204}" type="pres">
      <dgm:prSet presAssocID="{07750D56-0202-4510-B11A-0DE38B8659BA}" presName="iconBgRect" presStyleLbl="bgShp" presStyleIdx="0" presStyleCnt="7"/>
      <dgm:spPr/>
    </dgm:pt>
    <dgm:pt modelId="{357F3DF6-CC0B-41E0-833A-48EB9A200B31}" type="pres">
      <dgm:prSet presAssocID="{07750D56-0202-4510-B11A-0DE38B8659BA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ch"/>
        </a:ext>
      </dgm:extLst>
    </dgm:pt>
    <dgm:pt modelId="{62D1D588-20C0-4D01-ABA4-30CAFEBB4DD9}" type="pres">
      <dgm:prSet presAssocID="{07750D56-0202-4510-B11A-0DE38B8659BA}" presName="spaceRect" presStyleCnt="0"/>
      <dgm:spPr/>
    </dgm:pt>
    <dgm:pt modelId="{D0144C5B-7162-406C-9ECC-C7F3A35108B5}" type="pres">
      <dgm:prSet presAssocID="{07750D56-0202-4510-B11A-0DE38B8659BA}" presName="textRect" presStyleLbl="revTx" presStyleIdx="0" presStyleCnt="7">
        <dgm:presLayoutVars>
          <dgm:chMax val="1"/>
          <dgm:chPref val="1"/>
        </dgm:presLayoutVars>
      </dgm:prSet>
      <dgm:spPr/>
    </dgm:pt>
    <dgm:pt modelId="{1D239464-098E-47DC-811B-68E3FA1B9177}" type="pres">
      <dgm:prSet presAssocID="{BFBF6AEC-36E9-494A-8EC6-57A4687323BA}" presName="sibTrans" presStyleLbl="sibTrans2D1" presStyleIdx="0" presStyleCnt="0"/>
      <dgm:spPr/>
    </dgm:pt>
    <dgm:pt modelId="{20B05D29-58EA-45DE-BF47-A4F500626C76}" type="pres">
      <dgm:prSet presAssocID="{528DBDE8-682A-4949-A159-EF2C595F246E}" presName="compNode" presStyleCnt="0"/>
      <dgm:spPr/>
    </dgm:pt>
    <dgm:pt modelId="{BEE5D4E3-2406-42CE-B7E6-478DEF4D31CF}" type="pres">
      <dgm:prSet presAssocID="{528DBDE8-682A-4949-A159-EF2C595F246E}" presName="iconBgRect" presStyleLbl="bgShp" presStyleIdx="1" presStyleCnt="7"/>
      <dgm:spPr/>
    </dgm:pt>
    <dgm:pt modelId="{3116F421-68BD-4CD1-A5C7-A3772A9A4FF4}" type="pres">
      <dgm:prSet presAssocID="{528DBDE8-682A-4949-A159-EF2C595F246E}" presName="iconRect" presStyleLbl="node1" presStyleIdx="1" presStyleCnt="7" custScaleX="142350" custScaleY="15285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</dgm:spPr>
    </dgm:pt>
    <dgm:pt modelId="{14DF95D2-EB72-4A3C-9DCF-E9AB9CBF4556}" type="pres">
      <dgm:prSet presAssocID="{528DBDE8-682A-4949-A159-EF2C595F246E}" presName="spaceRect" presStyleCnt="0"/>
      <dgm:spPr/>
    </dgm:pt>
    <dgm:pt modelId="{B763AC6C-C129-4C09-A444-4728E2A4B031}" type="pres">
      <dgm:prSet presAssocID="{528DBDE8-682A-4949-A159-EF2C595F246E}" presName="textRect" presStyleLbl="revTx" presStyleIdx="1" presStyleCnt="7">
        <dgm:presLayoutVars>
          <dgm:chMax val="1"/>
          <dgm:chPref val="1"/>
        </dgm:presLayoutVars>
      </dgm:prSet>
      <dgm:spPr/>
    </dgm:pt>
    <dgm:pt modelId="{85136A11-1C75-44F6-BDAE-3B48E42C0AD4}" type="pres">
      <dgm:prSet presAssocID="{6E5DCD52-8CAA-4BCD-9F36-FAC47F497977}" presName="sibTrans" presStyleLbl="sibTrans2D1" presStyleIdx="0" presStyleCnt="0"/>
      <dgm:spPr/>
    </dgm:pt>
    <dgm:pt modelId="{0B4BD8B6-2D1D-4C4D-8E21-CA1F54D9B08B}" type="pres">
      <dgm:prSet presAssocID="{967DFA57-4EBC-4BDA-AD95-9F0EF930D1D5}" presName="compNode" presStyleCnt="0"/>
      <dgm:spPr/>
    </dgm:pt>
    <dgm:pt modelId="{BF1D509E-CE4D-4397-AE77-FD3D87638390}" type="pres">
      <dgm:prSet presAssocID="{967DFA57-4EBC-4BDA-AD95-9F0EF930D1D5}" presName="iconBgRect" presStyleLbl="bgShp" presStyleIdx="2" presStyleCnt="7"/>
      <dgm:spPr/>
    </dgm:pt>
    <dgm:pt modelId="{EA33AAC1-F9F9-420A-AB61-889539B86160}" type="pres">
      <dgm:prSet presAssocID="{967DFA57-4EBC-4BDA-AD95-9F0EF930D1D5}" presName="iconRect" presStyleLbl="node1" presStyleIdx="2" presStyleCnt="7" custScaleX="133892" custScaleY="12397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9894818-832D-4FAE-AE4D-A43B5BC8703E}" type="pres">
      <dgm:prSet presAssocID="{967DFA57-4EBC-4BDA-AD95-9F0EF930D1D5}" presName="spaceRect" presStyleCnt="0"/>
      <dgm:spPr/>
    </dgm:pt>
    <dgm:pt modelId="{09941397-33B4-438F-957B-6EE005298CB4}" type="pres">
      <dgm:prSet presAssocID="{967DFA57-4EBC-4BDA-AD95-9F0EF930D1D5}" presName="textRect" presStyleLbl="revTx" presStyleIdx="2" presStyleCnt="7">
        <dgm:presLayoutVars>
          <dgm:chMax val="1"/>
          <dgm:chPref val="1"/>
        </dgm:presLayoutVars>
      </dgm:prSet>
      <dgm:spPr/>
    </dgm:pt>
    <dgm:pt modelId="{39BCA452-1F95-43B2-B224-5FEDB0CA34F2}" type="pres">
      <dgm:prSet presAssocID="{13C88855-B12F-47C7-910C-9BDCB34DB40E}" presName="sibTrans" presStyleLbl="sibTrans2D1" presStyleIdx="0" presStyleCnt="0"/>
      <dgm:spPr/>
    </dgm:pt>
    <dgm:pt modelId="{75F839FF-FFAA-4931-A416-7329E704DEF4}" type="pres">
      <dgm:prSet presAssocID="{D6902E6A-839A-4A6B-8EDD-6434AD90FDA2}" presName="compNode" presStyleCnt="0"/>
      <dgm:spPr/>
    </dgm:pt>
    <dgm:pt modelId="{FA329367-890B-469C-890A-008BDEDA1F68}" type="pres">
      <dgm:prSet presAssocID="{D6902E6A-839A-4A6B-8EDD-6434AD90FDA2}" presName="iconBgRect" presStyleLbl="bgShp" presStyleIdx="3" presStyleCnt="7"/>
      <dgm:spPr/>
    </dgm:pt>
    <dgm:pt modelId="{2D7132D1-088F-4E3C-8377-F32E1B6E8141}" type="pres">
      <dgm:prSet presAssocID="{D6902E6A-839A-4A6B-8EDD-6434AD90FDA2}" presName="iconRect" presStyleLbl="node1" presStyleIdx="3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an"/>
        </a:ext>
      </dgm:extLst>
    </dgm:pt>
    <dgm:pt modelId="{1A9BFA44-487A-411C-97EF-A8BAE984E0A3}" type="pres">
      <dgm:prSet presAssocID="{D6902E6A-839A-4A6B-8EDD-6434AD90FDA2}" presName="spaceRect" presStyleCnt="0"/>
      <dgm:spPr/>
    </dgm:pt>
    <dgm:pt modelId="{4F09FAA2-40FE-4BD6-B1AA-C35D6EDF4FA9}" type="pres">
      <dgm:prSet presAssocID="{D6902E6A-839A-4A6B-8EDD-6434AD90FDA2}" presName="textRect" presStyleLbl="revTx" presStyleIdx="3" presStyleCnt="7">
        <dgm:presLayoutVars>
          <dgm:chMax val="1"/>
          <dgm:chPref val="1"/>
        </dgm:presLayoutVars>
      </dgm:prSet>
      <dgm:spPr/>
    </dgm:pt>
    <dgm:pt modelId="{68E24AFF-EB37-4B02-AF32-AB0C65DE5FD2}" type="pres">
      <dgm:prSet presAssocID="{4E56906E-12E1-48DC-A2E4-6FCD1979AB74}" presName="sibTrans" presStyleLbl="sibTrans2D1" presStyleIdx="0" presStyleCnt="0"/>
      <dgm:spPr/>
    </dgm:pt>
    <dgm:pt modelId="{C41CCE75-329A-4852-B167-D823ECC20ECD}" type="pres">
      <dgm:prSet presAssocID="{60869E5C-6A5A-4AE1-A06C-C9405F232384}" presName="compNode" presStyleCnt="0"/>
      <dgm:spPr/>
    </dgm:pt>
    <dgm:pt modelId="{88924A92-1F0F-472D-9F33-FFA8ECA519EE}" type="pres">
      <dgm:prSet presAssocID="{60869E5C-6A5A-4AE1-A06C-C9405F232384}" presName="iconBgRect" presStyleLbl="bgShp" presStyleIdx="4" presStyleCnt="7"/>
      <dgm:spPr/>
    </dgm:pt>
    <dgm:pt modelId="{2C5E28A2-5446-44E2-AE87-A9FEB0F8491E}" type="pres">
      <dgm:prSet presAssocID="{60869E5C-6A5A-4AE1-A06C-C9405F232384}" presName="iconRect" presStyleLbl="node1" presStyleIdx="4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498F8FF9-45BD-45D0-A5AC-369575CB2D49}" type="pres">
      <dgm:prSet presAssocID="{60869E5C-6A5A-4AE1-A06C-C9405F232384}" presName="spaceRect" presStyleCnt="0"/>
      <dgm:spPr/>
    </dgm:pt>
    <dgm:pt modelId="{055E5A19-E8FD-4447-A63E-9B7E7F096C86}" type="pres">
      <dgm:prSet presAssocID="{60869E5C-6A5A-4AE1-A06C-C9405F232384}" presName="textRect" presStyleLbl="revTx" presStyleIdx="4" presStyleCnt="7">
        <dgm:presLayoutVars>
          <dgm:chMax val="1"/>
          <dgm:chPref val="1"/>
        </dgm:presLayoutVars>
      </dgm:prSet>
      <dgm:spPr/>
    </dgm:pt>
    <dgm:pt modelId="{BFD02AB0-E480-4C81-BADA-CA0E30894E90}" type="pres">
      <dgm:prSet presAssocID="{6318FCE2-A2CA-4EC2-BC71-B64AEAC0CAF4}" presName="sibTrans" presStyleLbl="sibTrans2D1" presStyleIdx="0" presStyleCnt="0"/>
      <dgm:spPr/>
    </dgm:pt>
    <dgm:pt modelId="{71C58DC8-D6BF-45F6-9E17-E089955C9FB2}" type="pres">
      <dgm:prSet presAssocID="{63E773BF-7016-4655-86E4-8D29A4BA2B07}" presName="compNode" presStyleCnt="0"/>
      <dgm:spPr/>
    </dgm:pt>
    <dgm:pt modelId="{3A45B886-C476-4C67-99F0-5E7983A8B261}" type="pres">
      <dgm:prSet presAssocID="{63E773BF-7016-4655-86E4-8D29A4BA2B07}" presName="iconBgRect" presStyleLbl="bgShp" presStyleIdx="5" presStyleCnt="7"/>
      <dgm:spPr/>
    </dgm:pt>
    <dgm:pt modelId="{3F9BA15B-EE2E-4F40-9C65-F62E3BBF2593}" type="pres">
      <dgm:prSet presAssocID="{63E773BF-7016-4655-86E4-8D29A4BA2B07}" presName="iconRect" presStyleLbl="node1" presStyleIdx="5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elboot"/>
        </a:ext>
      </dgm:extLst>
    </dgm:pt>
    <dgm:pt modelId="{B2A30CCA-6307-48BE-B7CD-D290547DB55D}" type="pres">
      <dgm:prSet presAssocID="{63E773BF-7016-4655-86E4-8D29A4BA2B07}" presName="spaceRect" presStyleCnt="0"/>
      <dgm:spPr/>
    </dgm:pt>
    <dgm:pt modelId="{F7B52F4B-04FE-4BF5-A6C7-A0DF87435C9A}" type="pres">
      <dgm:prSet presAssocID="{63E773BF-7016-4655-86E4-8D29A4BA2B07}" presName="textRect" presStyleLbl="revTx" presStyleIdx="5" presStyleCnt="7">
        <dgm:presLayoutVars>
          <dgm:chMax val="1"/>
          <dgm:chPref val="1"/>
        </dgm:presLayoutVars>
      </dgm:prSet>
      <dgm:spPr/>
    </dgm:pt>
    <dgm:pt modelId="{89D74927-9199-4F16-821C-E9F40F8C2F21}" type="pres">
      <dgm:prSet presAssocID="{7F1D3A4A-A685-4CFF-BCB3-B6FC6F80E3D0}" presName="sibTrans" presStyleLbl="sibTrans2D1" presStyleIdx="0" presStyleCnt="0"/>
      <dgm:spPr/>
    </dgm:pt>
    <dgm:pt modelId="{3158EDC5-4D79-4602-BB8C-AA390F928EE6}" type="pres">
      <dgm:prSet presAssocID="{AA5F5703-8E9D-46E9-8F4D-1FBC41301C71}" presName="compNode" presStyleCnt="0"/>
      <dgm:spPr/>
    </dgm:pt>
    <dgm:pt modelId="{0E641A8A-EBF5-40BE-BA49-895995B03A61}" type="pres">
      <dgm:prSet presAssocID="{AA5F5703-8E9D-46E9-8F4D-1FBC41301C71}" presName="iconBgRect" presStyleLbl="bgShp" presStyleIdx="6" presStyleCnt="7"/>
      <dgm:spPr>
        <a:ln>
          <a:noFill/>
        </a:ln>
      </dgm:spPr>
    </dgm:pt>
    <dgm:pt modelId="{2736453B-5A4E-47B5-B2AC-911801DD6F0B}" type="pres">
      <dgm:prSet presAssocID="{AA5F5703-8E9D-46E9-8F4D-1FBC41301C71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m tree"/>
        </a:ext>
      </dgm:extLst>
    </dgm:pt>
    <dgm:pt modelId="{DC0D8F5E-6046-4D35-A569-5A503B41959F}" type="pres">
      <dgm:prSet presAssocID="{AA5F5703-8E9D-46E9-8F4D-1FBC41301C71}" presName="spaceRect" presStyleCnt="0"/>
      <dgm:spPr/>
    </dgm:pt>
    <dgm:pt modelId="{1D786F7A-404C-47A8-950A-C946CCF22F67}" type="pres">
      <dgm:prSet presAssocID="{AA5F5703-8E9D-46E9-8F4D-1FBC41301C71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9BB12502-4797-422A-A163-DD9ABD5DAD32}" srcId="{0ACC056F-986D-4CC9-A2BF-F18AB282D5D0}" destId="{528DBDE8-682A-4949-A159-EF2C595F246E}" srcOrd="1" destOrd="0" parTransId="{8F33FC71-60FC-4931-B165-BCF13A7EE1E8}" sibTransId="{6E5DCD52-8CAA-4BCD-9F36-FAC47F497977}"/>
    <dgm:cxn modelId="{8C163421-C1C8-4DB3-A24B-2A5BC00C3D7D}" type="presOf" srcId="{0ACC056F-986D-4CC9-A2BF-F18AB282D5D0}" destId="{3C21C2D0-4E2D-4713-A1CA-8821B55AB2EF}" srcOrd="0" destOrd="0" presId="urn:microsoft.com/office/officeart/2018/2/layout/IconCircleList"/>
    <dgm:cxn modelId="{7F8DEE24-C78F-4AA1-9D84-B91467A75359}" type="presOf" srcId="{D6902E6A-839A-4A6B-8EDD-6434AD90FDA2}" destId="{4F09FAA2-40FE-4BD6-B1AA-C35D6EDF4FA9}" srcOrd="0" destOrd="0" presId="urn:microsoft.com/office/officeart/2018/2/layout/IconCircleList"/>
    <dgm:cxn modelId="{50E1AC31-F72C-4DF2-AA26-C2F3774A2B27}" type="presOf" srcId="{BFBF6AEC-36E9-494A-8EC6-57A4687323BA}" destId="{1D239464-098E-47DC-811B-68E3FA1B9177}" srcOrd="0" destOrd="0" presId="urn:microsoft.com/office/officeart/2018/2/layout/IconCircleList"/>
    <dgm:cxn modelId="{02165F39-CD1D-4962-B490-1422D833DEF7}" type="presOf" srcId="{6E5DCD52-8CAA-4BCD-9F36-FAC47F497977}" destId="{85136A11-1C75-44F6-BDAE-3B48E42C0AD4}" srcOrd="0" destOrd="0" presId="urn:microsoft.com/office/officeart/2018/2/layout/IconCircleList"/>
    <dgm:cxn modelId="{AA8F335D-858C-4FBC-B24A-1A6F866D2517}" type="presOf" srcId="{13C88855-B12F-47C7-910C-9BDCB34DB40E}" destId="{39BCA452-1F95-43B2-B224-5FEDB0CA34F2}" srcOrd="0" destOrd="0" presId="urn:microsoft.com/office/officeart/2018/2/layout/IconCircleList"/>
    <dgm:cxn modelId="{94566A42-7B1A-48A4-9EC7-FA2102ABB5D9}" type="presOf" srcId="{4E56906E-12E1-48DC-A2E4-6FCD1979AB74}" destId="{68E24AFF-EB37-4B02-AF32-AB0C65DE5FD2}" srcOrd="0" destOrd="0" presId="urn:microsoft.com/office/officeart/2018/2/layout/IconCircleList"/>
    <dgm:cxn modelId="{4A0D6567-9B37-4243-BAD9-2C39C3E5031A}" srcId="{0ACC056F-986D-4CC9-A2BF-F18AB282D5D0}" destId="{D6902E6A-839A-4A6B-8EDD-6434AD90FDA2}" srcOrd="3" destOrd="0" parTransId="{0E445490-C246-4CD4-B204-B2263276A9C7}" sibTransId="{4E56906E-12E1-48DC-A2E4-6FCD1979AB74}"/>
    <dgm:cxn modelId="{6B73796F-C364-44BD-B9CA-B1B498A0A98C}" srcId="{0ACC056F-986D-4CC9-A2BF-F18AB282D5D0}" destId="{07750D56-0202-4510-B11A-0DE38B8659BA}" srcOrd="0" destOrd="0" parTransId="{A6319DC1-FD68-4D46-9EBF-B6D399B00072}" sibTransId="{BFBF6AEC-36E9-494A-8EC6-57A4687323BA}"/>
    <dgm:cxn modelId="{246B7387-FAC9-44D8-9DB6-A0AA96317EFD}" srcId="{0ACC056F-986D-4CC9-A2BF-F18AB282D5D0}" destId="{60869E5C-6A5A-4AE1-A06C-C9405F232384}" srcOrd="4" destOrd="0" parTransId="{9E41A9A9-3A29-4008-B1BD-66CEC2B74006}" sibTransId="{6318FCE2-A2CA-4EC2-BC71-B64AEAC0CAF4}"/>
    <dgm:cxn modelId="{F79E3BB0-6225-4544-A0CE-3445F2DC25CF}" type="presOf" srcId="{AA5F5703-8E9D-46E9-8F4D-1FBC41301C71}" destId="{1D786F7A-404C-47A8-950A-C946CCF22F67}" srcOrd="0" destOrd="0" presId="urn:microsoft.com/office/officeart/2018/2/layout/IconCircleList"/>
    <dgm:cxn modelId="{51239FB0-E61C-46BF-86A7-74D9AB075FEA}" type="presOf" srcId="{6318FCE2-A2CA-4EC2-BC71-B64AEAC0CAF4}" destId="{BFD02AB0-E480-4C81-BADA-CA0E30894E90}" srcOrd="0" destOrd="0" presId="urn:microsoft.com/office/officeart/2018/2/layout/IconCircleList"/>
    <dgm:cxn modelId="{DF68B3B0-120E-4F68-8060-C5485B6F27B1}" type="presOf" srcId="{60869E5C-6A5A-4AE1-A06C-C9405F232384}" destId="{055E5A19-E8FD-4447-A63E-9B7E7F096C86}" srcOrd="0" destOrd="0" presId="urn:microsoft.com/office/officeart/2018/2/layout/IconCircleList"/>
    <dgm:cxn modelId="{EDC88EBE-B2E7-40E5-A1D9-04DFB9D0C8F2}" type="presOf" srcId="{63E773BF-7016-4655-86E4-8D29A4BA2B07}" destId="{F7B52F4B-04FE-4BF5-A6C7-A0DF87435C9A}" srcOrd="0" destOrd="0" presId="urn:microsoft.com/office/officeart/2018/2/layout/IconCircleList"/>
    <dgm:cxn modelId="{C44695BF-DF54-4C83-B176-E18AF91051A6}" type="presOf" srcId="{7F1D3A4A-A685-4CFF-BCB3-B6FC6F80E3D0}" destId="{89D74927-9199-4F16-821C-E9F40F8C2F21}" srcOrd="0" destOrd="0" presId="urn:microsoft.com/office/officeart/2018/2/layout/IconCircleList"/>
    <dgm:cxn modelId="{225E0DC4-8C97-4E4C-AC92-634A68D561FF}" srcId="{0ACC056F-986D-4CC9-A2BF-F18AB282D5D0}" destId="{63E773BF-7016-4655-86E4-8D29A4BA2B07}" srcOrd="5" destOrd="0" parTransId="{BCA2277F-15D6-4446-B3D9-91AF6BF628BA}" sibTransId="{7F1D3A4A-A685-4CFF-BCB3-B6FC6F80E3D0}"/>
    <dgm:cxn modelId="{0555C6CF-5B0C-4282-87F8-AFF570404112}" type="presOf" srcId="{07750D56-0202-4510-B11A-0DE38B8659BA}" destId="{D0144C5B-7162-406C-9ECC-C7F3A35108B5}" srcOrd="0" destOrd="0" presId="urn:microsoft.com/office/officeart/2018/2/layout/IconCircleList"/>
    <dgm:cxn modelId="{DC6AA3D0-66B0-42A0-9739-744EA0D5D9E6}" type="presOf" srcId="{967DFA57-4EBC-4BDA-AD95-9F0EF930D1D5}" destId="{09941397-33B4-438F-957B-6EE005298CB4}" srcOrd="0" destOrd="0" presId="urn:microsoft.com/office/officeart/2018/2/layout/IconCircleList"/>
    <dgm:cxn modelId="{C05972D8-8159-48F4-9BB6-AD1599B44470}" type="presOf" srcId="{528DBDE8-682A-4949-A159-EF2C595F246E}" destId="{B763AC6C-C129-4C09-A444-4728E2A4B031}" srcOrd="0" destOrd="0" presId="urn:microsoft.com/office/officeart/2018/2/layout/IconCircleList"/>
    <dgm:cxn modelId="{08914EEE-75D8-47FB-AE03-B28DCE2CEFEB}" srcId="{0ACC056F-986D-4CC9-A2BF-F18AB282D5D0}" destId="{AA5F5703-8E9D-46E9-8F4D-1FBC41301C71}" srcOrd="6" destOrd="0" parTransId="{D3436215-C255-425E-8359-E25B6F8C43DC}" sibTransId="{9DDE7156-F46A-44B0-8E80-DCB3B763CE8C}"/>
    <dgm:cxn modelId="{5A96CBEE-F552-4513-8B9D-F48982EA03C6}" srcId="{0ACC056F-986D-4CC9-A2BF-F18AB282D5D0}" destId="{967DFA57-4EBC-4BDA-AD95-9F0EF930D1D5}" srcOrd="2" destOrd="0" parTransId="{AFFA2F11-38C5-4834-9A9E-6F6441CB5475}" sibTransId="{13C88855-B12F-47C7-910C-9BDCB34DB40E}"/>
    <dgm:cxn modelId="{9587E85F-AA3B-4FA8-A0B0-EEA1B3FC9A77}" type="presParOf" srcId="{3C21C2D0-4E2D-4713-A1CA-8821B55AB2EF}" destId="{F2A00B99-6906-4E5B-A831-918F2FFF9796}" srcOrd="0" destOrd="0" presId="urn:microsoft.com/office/officeart/2018/2/layout/IconCircleList"/>
    <dgm:cxn modelId="{E3226E9D-C26C-4889-BC67-EE97C29E9E9A}" type="presParOf" srcId="{F2A00B99-6906-4E5B-A831-918F2FFF9796}" destId="{B1995B8B-F7E8-470D-80DB-D435896FDB6A}" srcOrd="0" destOrd="0" presId="urn:microsoft.com/office/officeart/2018/2/layout/IconCircleList"/>
    <dgm:cxn modelId="{6CC925B9-11DB-46CC-A04C-8FB5D92274A7}" type="presParOf" srcId="{B1995B8B-F7E8-470D-80DB-D435896FDB6A}" destId="{9FA53465-BA19-44A8-BF24-423001513204}" srcOrd="0" destOrd="0" presId="urn:microsoft.com/office/officeart/2018/2/layout/IconCircleList"/>
    <dgm:cxn modelId="{B52C520E-9124-46A0-BE49-2A7DBBEAE0C2}" type="presParOf" srcId="{B1995B8B-F7E8-470D-80DB-D435896FDB6A}" destId="{357F3DF6-CC0B-41E0-833A-48EB9A200B31}" srcOrd="1" destOrd="0" presId="urn:microsoft.com/office/officeart/2018/2/layout/IconCircleList"/>
    <dgm:cxn modelId="{738D5F4A-C81F-48B7-9ED8-27839C618F34}" type="presParOf" srcId="{B1995B8B-F7E8-470D-80DB-D435896FDB6A}" destId="{62D1D588-20C0-4D01-ABA4-30CAFEBB4DD9}" srcOrd="2" destOrd="0" presId="urn:microsoft.com/office/officeart/2018/2/layout/IconCircleList"/>
    <dgm:cxn modelId="{64C095E1-53E6-42B3-BC8D-3A43BAA470A0}" type="presParOf" srcId="{B1995B8B-F7E8-470D-80DB-D435896FDB6A}" destId="{D0144C5B-7162-406C-9ECC-C7F3A35108B5}" srcOrd="3" destOrd="0" presId="urn:microsoft.com/office/officeart/2018/2/layout/IconCircleList"/>
    <dgm:cxn modelId="{0A77E534-03E1-47D8-B6B5-96E20AE620F8}" type="presParOf" srcId="{F2A00B99-6906-4E5B-A831-918F2FFF9796}" destId="{1D239464-098E-47DC-811B-68E3FA1B9177}" srcOrd="1" destOrd="0" presId="urn:microsoft.com/office/officeart/2018/2/layout/IconCircleList"/>
    <dgm:cxn modelId="{A57C42F0-4BBA-44D0-AE86-56D5C39FEC28}" type="presParOf" srcId="{F2A00B99-6906-4E5B-A831-918F2FFF9796}" destId="{20B05D29-58EA-45DE-BF47-A4F500626C76}" srcOrd="2" destOrd="0" presId="urn:microsoft.com/office/officeart/2018/2/layout/IconCircleList"/>
    <dgm:cxn modelId="{36BEE21A-A2C1-4555-AB96-1957ED42FFA8}" type="presParOf" srcId="{20B05D29-58EA-45DE-BF47-A4F500626C76}" destId="{BEE5D4E3-2406-42CE-B7E6-478DEF4D31CF}" srcOrd="0" destOrd="0" presId="urn:microsoft.com/office/officeart/2018/2/layout/IconCircleList"/>
    <dgm:cxn modelId="{A717DAD5-C270-4E0F-B10A-3EFAC74F8087}" type="presParOf" srcId="{20B05D29-58EA-45DE-BF47-A4F500626C76}" destId="{3116F421-68BD-4CD1-A5C7-A3772A9A4FF4}" srcOrd="1" destOrd="0" presId="urn:microsoft.com/office/officeart/2018/2/layout/IconCircleList"/>
    <dgm:cxn modelId="{F58FFE38-97CF-4015-ACFC-4593C4555F7A}" type="presParOf" srcId="{20B05D29-58EA-45DE-BF47-A4F500626C76}" destId="{14DF95D2-EB72-4A3C-9DCF-E9AB9CBF4556}" srcOrd="2" destOrd="0" presId="urn:microsoft.com/office/officeart/2018/2/layout/IconCircleList"/>
    <dgm:cxn modelId="{3C4C4CCB-73B4-4879-8BB0-FE7B85F5F39F}" type="presParOf" srcId="{20B05D29-58EA-45DE-BF47-A4F500626C76}" destId="{B763AC6C-C129-4C09-A444-4728E2A4B031}" srcOrd="3" destOrd="0" presId="urn:microsoft.com/office/officeart/2018/2/layout/IconCircleList"/>
    <dgm:cxn modelId="{E6918EE8-1A6D-4362-AA82-B8B19098C50B}" type="presParOf" srcId="{F2A00B99-6906-4E5B-A831-918F2FFF9796}" destId="{85136A11-1C75-44F6-BDAE-3B48E42C0AD4}" srcOrd="3" destOrd="0" presId="urn:microsoft.com/office/officeart/2018/2/layout/IconCircleList"/>
    <dgm:cxn modelId="{75D71C20-964C-417F-BA94-967A8F61129E}" type="presParOf" srcId="{F2A00B99-6906-4E5B-A831-918F2FFF9796}" destId="{0B4BD8B6-2D1D-4C4D-8E21-CA1F54D9B08B}" srcOrd="4" destOrd="0" presId="urn:microsoft.com/office/officeart/2018/2/layout/IconCircleList"/>
    <dgm:cxn modelId="{250179B1-B6EC-4445-9984-5EF70A971CE8}" type="presParOf" srcId="{0B4BD8B6-2D1D-4C4D-8E21-CA1F54D9B08B}" destId="{BF1D509E-CE4D-4397-AE77-FD3D87638390}" srcOrd="0" destOrd="0" presId="urn:microsoft.com/office/officeart/2018/2/layout/IconCircleList"/>
    <dgm:cxn modelId="{B9CAD59D-029F-4E1A-8229-6F02839EA245}" type="presParOf" srcId="{0B4BD8B6-2D1D-4C4D-8E21-CA1F54D9B08B}" destId="{EA33AAC1-F9F9-420A-AB61-889539B86160}" srcOrd="1" destOrd="0" presId="urn:microsoft.com/office/officeart/2018/2/layout/IconCircleList"/>
    <dgm:cxn modelId="{D9F9FE76-AF65-4981-B4C0-77A15F712C41}" type="presParOf" srcId="{0B4BD8B6-2D1D-4C4D-8E21-CA1F54D9B08B}" destId="{49894818-832D-4FAE-AE4D-A43B5BC8703E}" srcOrd="2" destOrd="0" presId="urn:microsoft.com/office/officeart/2018/2/layout/IconCircleList"/>
    <dgm:cxn modelId="{6EEC05AF-E1FC-4995-8D29-C884337F7B67}" type="presParOf" srcId="{0B4BD8B6-2D1D-4C4D-8E21-CA1F54D9B08B}" destId="{09941397-33B4-438F-957B-6EE005298CB4}" srcOrd="3" destOrd="0" presId="urn:microsoft.com/office/officeart/2018/2/layout/IconCircleList"/>
    <dgm:cxn modelId="{430FE4F0-8C5B-422F-80EB-D5B8F5DE74A2}" type="presParOf" srcId="{F2A00B99-6906-4E5B-A831-918F2FFF9796}" destId="{39BCA452-1F95-43B2-B224-5FEDB0CA34F2}" srcOrd="5" destOrd="0" presId="urn:microsoft.com/office/officeart/2018/2/layout/IconCircleList"/>
    <dgm:cxn modelId="{571EDA81-2F3F-4285-A832-AD3B36AE4B78}" type="presParOf" srcId="{F2A00B99-6906-4E5B-A831-918F2FFF9796}" destId="{75F839FF-FFAA-4931-A416-7329E704DEF4}" srcOrd="6" destOrd="0" presId="urn:microsoft.com/office/officeart/2018/2/layout/IconCircleList"/>
    <dgm:cxn modelId="{BF1A027B-8534-4980-9E9E-E6D739BACFB2}" type="presParOf" srcId="{75F839FF-FFAA-4931-A416-7329E704DEF4}" destId="{FA329367-890B-469C-890A-008BDEDA1F68}" srcOrd="0" destOrd="0" presId="urn:microsoft.com/office/officeart/2018/2/layout/IconCircleList"/>
    <dgm:cxn modelId="{8FCF3A46-976B-45D1-BE8A-9D6011E3BF86}" type="presParOf" srcId="{75F839FF-FFAA-4931-A416-7329E704DEF4}" destId="{2D7132D1-088F-4E3C-8377-F32E1B6E8141}" srcOrd="1" destOrd="0" presId="urn:microsoft.com/office/officeart/2018/2/layout/IconCircleList"/>
    <dgm:cxn modelId="{B39EF926-F641-40BE-93F2-484BC2DF817D}" type="presParOf" srcId="{75F839FF-FFAA-4931-A416-7329E704DEF4}" destId="{1A9BFA44-487A-411C-97EF-A8BAE984E0A3}" srcOrd="2" destOrd="0" presId="urn:microsoft.com/office/officeart/2018/2/layout/IconCircleList"/>
    <dgm:cxn modelId="{0815F94C-D19E-4517-82C3-7D0CEA9D62B1}" type="presParOf" srcId="{75F839FF-FFAA-4931-A416-7329E704DEF4}" destId="{4F09FAA2-40FE-4BD6-B1AA-C35D6EDF4FA9}" srcOrd="3" destOrd="0" presId="urn:microsoft.com/office/officeart/2018/2/layout/IconCircleList"/>
    <dgm:cxn modelId="{FB2EF1DF-891C-40AB-9CCD-705C38304C86}" type="presParOf" srcId="{F2A00B99-6906-4E5B-A831-918F2FFF9796}" destId="{68E24AFF-EB37-4B02-AF32-AB0C65DE5FD2}" srcOrd="7" destOrd="0" presId="urn:microsoft.com/office/officeart/2018/2/layout/IconCircleList"/>
    <dgm:cxn modelId="{19E8436B-BAB6-49A5-AFC1-D9B44A396871}" type="presParOf" srcId="{F2A00B99-6906-4E5B-A831-918F2FFF9796}" destId="{C41CCE75-329A-4852-B167-D823ECC20ECD}" srcOrd="8" destOrd="0" presId="urn:microsoft.com/office/officeart/2018/2/layout/IconCircleList"/>
    <dgm:cxn modelId="{D1AB8DEA-3418-4B78-A728-BDD97FDA8827}" type="presParOf" srcId="{C41CCE75-329A-4852-B167-D823ECC20ECD}" destId="{88924A92-1F0F-472D-9F33-FFA8ECA519EE}" srcOrd="0" destOrd="0" presId="urn:microsoft.com/office/officeart/2018/2/layout/IconCircleList"/>
    <dgm:cxn modelId="{CA05B6F1-E463-4538-9641-46C8AF68B3B8}" type="presParOf" srcId="{C41CCE75-329A-4852-B167-D823ECC20ECD}" destId="{2C5E28A2-5446-44E2-AE87-A9FEB0F8491E}" srcOrd="1" destOrd="0" presId="urn:microsoft.com/office/officeart/2018/2/layout/IconCircleList"/>
    <dgm:cxn modelId="{DEFADF9A-A2FA-49C0-AC20-3A231DC9DFC4}" type="presParOf" srcId="{C41CCE75-329A-4852-B167-D823ECC20ECD}" destId="{498F8FF9-45BD-45D0-A5AC-369575CB2D49}" srcOrd="2" destOrd="0" presId="urn:microsoft.com/office/officeart/2018/2/layout/IconCircleList"/>
    <dgm:cxn modelId="{24C5C5DC-51A4-43B2-9CA6-0A4B527D432C}" type="presParOf" srcId="{C41CCE75-329A-4852-B167-D823ECC20ECD}" destId="{055E5A19-E8FD-4447-A63E-9B7E7F096C86}" srcOrd="3" destOrd="0" presId="urn:microsoft.com/office/officeart/2018/2/layout/IconCircleList"/>
    <dgm:cxn modelId="{C795219C-4045-438B-9105-508A2ED240E0}" type="presParOf" srcId="{F2A00B99-6906-4E5B-A831-918F2FFF9796}" destId="{BFD02AB0-E480-4C81-BADA-CA0E30894E90}" srcOrd="9" destOrd="0" presId="urn:microsoft.com/office/officeart/2018/2/layout/IconCircleList"/>
    <dgm:cxn modelId="{0B0CFE12-E1CD-40A6-941C-8B27355BEC6D}" type="presParOf" srcId="{F2A00B99-6906-4E5B-A831-918F2FFF9796}" destId="{71C58DC8-D6BF-45F6-9E17-E089955C9FB2}" srcOrd="10" destOrd="0" presId="urn:microsoft.com/office/officeart/2018/2/layout/IconCircleList"/>
    <dgm:cxn modelId="{2DDA48C4-B22C-4E49-B5DE-188A70C2DC39}" type="presParOf" srcId="{71C58DC8-D6BF-45F6-9E17-E089955C9FB2}" destId="{3A45B886-C476-4C67-99F0-5E7983A8B261}" srcOrd="0" destOrd="0" presId="urn:microsoft.com/office/officeart/2018/2/layout/IconCircleList"/>
    <dgm:cxn modelId="{2F4692EF-C0DE-4D30-AF4B-7EF05030DDB3}" type="presParOf" srcId="{71C58DC8-D6BF-45F6-9E17-E089955C9FB2}" destId="{3F9BA15B-EE2E-4F40-9C65-F62E3BBF2593}" srcOrd="1" destOrd="0" presId="urn:microsoft.com/office/officeart/2018/2/layout/IconCircleList"/>
    <dgm:cxn modelId="{E68CB026-86FD-4809-81E4-D1E48E8ABA80}" type="presParOf" srcId="{71C58DC8-D6BF-45F6-9E17-E089955C9FB2}" destId="{B2A30CCA-6307-48BE-B7CD-D290547DB55D}" srcOrd="2" destOrd="0" presId="urn:microsoft.com/office/officeart/2018/2/layout/IconCircleList"/>
    <dgm:cxn modelId="{449A70E7-E186-4DD7-A0A5-67A9C964B36A}" type="presParOf" srcId="{71C58DC8-D6BF-45F6-9E17-E089955C9FB2}" destId="{F7B52F4B-04FE-4BF5-A6C7-A0DF87435C9A}" srcOrd="3" destOrd="0" presId="urn:microsoft.com/office/officeart/2018/2/layout/IconCircleList"/>
    <dgm:cxn modelId="{8BA2E117-02CE-4D00-9AE3-4492801C0E03}" type="presParOf" srcId="{F2A00B99-6906-4E5B-A831-918F2FFF9796}" destId="{89D74927-9199-4F16-821C-E9F40F8C2F21}" srcOrd="11" destOrd="0" presId="urn:microsoft.com/office/officeart/2018/2/layout/IconCircleList"/>
    <dgm:cxn modelId="{B40829B1-6D10-469A-9CF2-B4162536E33A}" type="presParOf" srcId="{F2A00B99-6906-4E5B-A831-918F2FFF9796}" destId="{3158EDC5-4D79-4602-BB8C-AA390F928EE6}" srcOrd="12" destOrd="0" presId="urn:microsoft.com/office/officeart/2018/2/layout/IconCircleList"/>
    <dgm:cxn modelId="{32150242-1CD5-4918-B901-7D12C76A71F7}" type="presParOf" srcId="{3158EDC5-4D79-4602-BB8C-AA390F928EE6}" destId="{0E641A8A-EBF5-40BE-BA49-895995B03A61}" srcOrd="0" destOrd="0" presId="urn:microsoft.com/office/officeart/2018/2/layout/IconCircleList"/>
    <dgm:cxn modelId="{88661FFF-C2AA-4920-9014-6B28405F7D87}" type="presParOf" srcId="{3158EDC5-4D79-4602-BB8C-AA390F928EE6}" destId="{2736453B-5A4E-47B5-B2AC-911801DD6F0B}" srcOrd="1" destOrd="0" presId="urn:microsoft.com/office/officeart/2018/2/layout/IconCircleList"/>
    <dgm:cxn modelId="{EB7FEEE5-73C1-4151-8914-EF06A040065B}" type="presParOf" srcId="{3158EDC5-4D79-4602-BB8C-AA390F928EE6}" destId="{DC0D8F5E-6046-4D35-A569-5A503B41959F}" srcOrd="2" destOrd="0" presId="urn:microsoft.com/office/officeart/2018/2/layout/IconCircleList"/>
    <dgm:cxn modelId="{EB4DEA5F-BA73-4E0B-A08E-5E56EF6E8BE9}" type="presParOf" srcId="{3158EDC5-4D79-4602-BB8C-AA390F928EE6}" destId="{1D786F7A-404C-47A8-950A-C946CCF22F6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CC056F-986D-4CC9-A2BF-F18AB282D5D0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750D56-0202-4510-B11A-0DE38B8659BA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Marine </a:t>
          </a:r>
          <a:r>
            <a:rPr lang="de-DE" dirty="0" err="1"/>
            <a:t>living</a:t>
          </a:r>
          <a:r>
            <a:rPr lang="de-DE" dirty="0"/>
            <a:t> </a:t>
          </a:r>
          <a:r>
            <a:rPr lang="de-DE" dirty="0" err="1"/>
            <a:t>resources</a:t>
          </a:r>
          <a:endParaRPr lang="en-US" dirty="0"/>
        </a:p>
      </dgm:t>
    </dgm:pt>
    <dgm:pt modelId="{A6319DC1-FD68-4D46-9EBF-B6D399B00072}" type="parTrans" cxnId="{6B73796F-C364-44BD-B9CA-B1B498A0A98C}">
      <dgm:prSet/>
      <dgm:spPr/>
      <dgm:t>
        <a:bodyPr/>
        <a:lstStyle/>
        <a:p>
          <a:endParaRPr lang="en-US"/>
        </a:p>
      </dgm:t>
    </dgm:pt>
    <dgm:pt modelId="{BFBF6AEC-36E9-494A-8EC6-57A4687323BA}" type="sibTrans" cxnId="{6B73796F-C364-44BD-B9CA-B1B498A0A9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28DBDE8-682A-4949-A159-EF2C595F246E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Marine non-</a:t>
          </a:r>
          <a:r>
            <a:rPr lang="de-DE" dirty="0" err="1"/>
            <a:t>living</a:t>
          </a:r>
          <a:r>
            <a:rPr lang="de-DE" dirty="0"/>
            <a:t> </a:t>
          </a:r>
          <a:r>
            <a:rPr lang="de-DE" dirty="0" err="1"/>
            <a:t>resources</a:t>
          </a:r>
          <a:endParaRPr lang="en-US" dirty="0"/>
        </a:p>
      </dgm:t>
    </dgm:pt>
    <dgm:pt modelId="{8F33FC71-60FC-4931-B165-BCF13A7EE1E8}" type="parTrans" cxnId="{9BB12502-4797-422A-A163-DD9ABD5DAD32}">
      <dgm:prSet/>
      <dgm:spPr/>
      <dgm:t>
        <a:bodyPr/>
        <a:lstStyle/>
        <a:p>
          <a:endParaRPr lang="en-US"/>
        </a:p>
      </dgm:t>
    </dgm:pt>
    <dgm:pt modelId="{6E5DCD52-8CAA-4BCD-9F36-FAC47F497977}" type="sibTrans" cxnId="{9BB12502-4797-422A-A163-DD9ABD5DAD3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7DFA57-4EBC-4BDA-AD95-9F0EF930D1D5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Marine </a:t>
          </a:r>
          <a:r>
            <a:rPr lang="de-DE" dirty="0" err="1"/>
            <a:t>renewable</a:t>
          </a:r>
          <a:r>
            <a:rPr lang="de-DE" dirty="0"/>
            <a:t> </a:t>
          </a:r>
          <a:r>
            <a:rPr lang="de-DE" dirty="0" err="1"/>
            <a:t>energy</a:t>
          </a:r>
          <a:endParaRPr lang="en-US" dirty="0"/>
        </a:p>
      </dgm:t>
    </dgm:pt>
    <dgm:pt modelId="{AFFA2F11-38C5-4834-9A9E-6F6441CB5475}" type="parTrans" cxnId="{5A96CBEE-F552-4513-8B9D-F48982EA03C6}">
      <dgm:prSet/>
      <dgm:spPr/>
      <dgm:t>
        <a:bodyPr/>
        <a:lstStyle/>
        <a:p>
          <a:endParaRPr lang="en-US"/>
        </a:p>
      </dgm:t>
    </dgm:pt>
    <dgm:pt modelId="{13C88855-B12F-47C7-910C-9BDCB34DB40E}" type="sibTrans" cxnId="{5A96CBEE-F552-4513-8B9D-F48982EA03C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902E6A-839A-4A6B-8EDD-6434AD90FDA2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Port activities</a:t>
          </a:r>
          <a:endParaRPr lang="en-US"/>
        </a:p>
      </dgm:t>
    </dgm:pt>
    <dgm:pt modelId="{0E445490-C246-4CD4-B204-B2263276A9C7}" type="parTrans" cxnId="{4A0D6567-9B37-4243-BAD9-2C39C3E5031A}">
      <dgm:prSet/>
      <dgm:spPr/>
      <dgm:t>
        <a:bodyPr/>
        <a:lstStyle/>
        <a:p>
          <a:endParaRPr lang="en-US"/>
        </a:p>
      </dgm:t>
    </dgm:pt>
    <dgm:pt modelId="{4E56906E-12E1-48DC-A2E4-6FCD1979AB74}" type="sibTrans" cxnId="{4A0D6567-9B37-4243-BAD9-2C39C3E5031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869E5C-6A5A-4AE1-A06C-C9405F23238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 err="1"/>
            <a:t>Shipbuilding</a:t>
          </a:r>
          <a:r>
            <a:rPr lang="de-DE" dirty="0"/>
            <a:t> and </a:t>
          </a:r>
          <a:r>
            <a:rPr lang="de-DE" dirty="0" err="1"/>
            <a:t>repair</a:t>
          </a:r>
          <a:endParaRPr lang="en-US" dirty="0"/>
        </a:p>
      </dgm:t>
    </dgm:pt>
    <dgm:pt modelId="{9E41A9A9-3A29-4008-B1BD-66CEC2B74006}" type="parTrans" cxnId="{246B7387-FAC9-44D8-9DB6-A0AA96317EFD}">
      <dgm:prSet/>
      <dgm:spPr/>
      <dgm:t>
        <a:bodyPr/>
        <a:lstStyle/>
        <a:p>
          <a:endParaRPr lang="en-US"/>
        </a:p>
      </dgm:t>
    </dgm:pt>
    <dgm:pt modelId="{6318FCE2-A2CA-4EC2-BC71-B64AEAC0CAF4}" type="sibTrans" cxnId="{246B7387-FAC9-44D8-9DB6-A0AA96317E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E773BF-7016-4655-86E4-8D29A4BA2B07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Maritime transport</a:t>
          </a:r>
          <a:endParaRPr lang="en-US"/>
        </a:p>
      </dgm:t>
    </dgm:pt>
    <dgm:pt modelId="{BCA2277F-15D6-4446-B3D9-91AF6BF628BA}" type="parTrans" cxnId="{225E0DC4-8C97-4E4C-AC92-634A68D561FF}">
      <dgm:prSet/>
      <dgm:spPr/>
      <dgm:t>
        <a:bodyPr/>
        <a:lstStyle/>
        <a:p>
          <a:endParaRPr lang="en-US"/>
        </a:p>
      </dgm:t>
    </dgm:pt>
    <dgm:pt modelId="{7F1D3A4A-A685-4CFF-BCB3-B6FC6F80E3D0}" type="sibTrans" cxnId="{225E0DC4-8C97-4E4C-AC92-634A68D561F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5F5703-8E9D-46E9-8F4D-1FBC41301C71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Coastal tourism</a:t>
          </a:r>
          <a:endParaRPr lang="en-US"/>
        </a:p>
      </dgm:t>
    </dgm:pt>
    <dgm:pt modelId="{D3436215-C255-425E-8359-E25B6F8C43DC}" type="parTrans" cxnId="{08914EEE-75D8-47FB-AE03-B28DCE2CEFEB}">
      <dgm:prSet/>
      <dgm:spPr/>
      <dgm:t>
        <a:bodyPr/>
        <a:lstStyle/>
        <a:p>
          <a:endParaRPr lang="en-US"/>
        </a:p>
      </dgm:t>
    </dgm:pt>
    <dgm:pt modelId="{9DDE7156-F46A-44B0-8E80-DCB3B763CE8C}" type="sibTrans" cxnId="{08914EEE-75D8-47FB-AE03-B28DCE2CEFEB}">
      <dgm:prSet/>
      <dgm:spPr/>
      <dgm:t>
        <a:bodyPr/>
        <a:lstStyle/>
        <a:p>
          <a:endParaRPr lang="en-US"/>
        </a:p>
      </dgm:t>
    </dgm:pt>
    <dgm:pt modelId="{3C21C2D0-4E2D-4713-A1CA-8821B55AB2EF}" type="pres">
      <dgm:prSet presAssocID="{0ACC056F-986D-4CC9-A2BF-F18AB282D5D0}" presName="root" presStyleCnt="0">
        <dgm:presLayoutVars>
          <dgm:dir/>
          <dgm:resizeHandles val="exact"/>
        </dgm:presLayoutVars>
      </dgm:prSet>
      <dgm:spPr/>
    </dgm:pt>
    <dgm:pt modelId="{F2A00B99-6906-4E5B-A831-918F2FFF9796}" type="pres">
      <dgm:prSet presAssocID="{0ACC056F-986D-4CC9-A2BF-F18AB282D5D0}" presName="container" presStyleCnt="0">
        <dgm:presLayoutVars>
          <dgm:dir/>
          <dgm:resizeHandles val="exact"/>
        </dgm:presLayoutVars>
      </dgm:prSet>
      <dgm:spPr/>
    </dgm:pt>
    <dgm:pt modelId="{B1995B8B-F7E8-470D-80DB-D435896FDB6A}" type="pres">
      <dgm:prSet presAssocID="{07750D56-0202-4510-B11A-0DE38B8659BA}" presName="compNode" presStyleCnt="0"/>
      <dgm:spPr/>
    </dgm:pt>
    <dgm:pt modelId="{9FA53465-BA19-44A8-BF24-423001513204}" type="pres">
      <dgm:prSet presAssocID="{07750D56-0202-4510-B11A-0DE38B8659BA}" presName="iconBgRect" presStyleLbl="bgShp" presStyleIdx="0" presStyleCnt="7"/>
      <dgm:spPr/>
    </dgm:pt>
    <dgm:pt modelId="{357F3DF6-CC0B-41E0-833A-48EB9A200B31}" type="pres">
      <dgm:prSet presAssocID="{07750D56-0202-4510-B11A-0DE38B8659BA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ch"/>
        </a:ext>
      </dgm:extLst>
    </dgm:pt>
    <dgm:pt modelId="{62D1D588-20C0-4D01-ABA4-30CAFEBB4DD9}" type="pres">
      <dgm:prSet presAssocID="{07750D56-0202-4510-B11A-0DE38B8659BA}" presName="spaceRect" presStyleCnt="0"/>
      <dgm:spPr/>
    </dgm:pt>
    <dgm:pt modelId="{D0144C5B-7162-406C-9ECC-C7F3A35108B5}" type="pres">
      <dgm:prSet presAssocID="{07750D56-0202-4510-B11A-0DE38B8659BA}" presName="textRect" presStyleLbl="revTx" presStyleIdx="0" presStyleCnt="7">
        <dgm:presLayoutVars>
          <dgm:chMax val="1"/>
          <dgm:chPref val="1"/>
        </dgm:presLayoutVars>
      </dgm:prSet>
      <dgm:spPr/>
    </dgm:pt>
    <dgm:pt modelId="{1D239464-098E-47DC-811B-68E3FA1B9177}" type="pres">
      <dgm:prSet presAssocID="{BFBF6AEC-36E9-494A-8EC6-57A4687323BA}" presName="sibTrans" presStyleLbl="sibTrans2D1" presStyleIdx="0" presStyleCnt="0"/>
      <dgm:spPr/>
    </dgm:pt>
    <dgm:pt modelId="{20B05D29-58EA-45DE-BF47-A4F500626C76}" type="pres">
      <dgm:prSet presAssocID="{528DBDE8-682A-4949-A159-EF2C595F246E}" presName="compNode" presStyleCnt="0"/>
      <dgm:spPr/>
    </dgm:pt>
    <dgm:pt modelId="{BEE5D4E3-2406-42CE-B7E6-478DEF4D31CF}" type="pres">
      <dgm:prSet presAssocID="{528DBDE8-682A-4949-A159-EF2C595F246E}" presName="iconBgRect" presStyleLbl="bgShp" presStyleIdx="1" presStyleCnt="7"/>
      <dgm:spPr/>
    </dgm:pt>
    <dgm:pt modelId="{3116F421-68BD-4CD1-A5C7-A3772A9A4FF4}" type="pres">
      <dgm:prSet presAssocID="{528DBDE8-682A-4949-A159-EF2C595F246E}" presName="iconRect" presStyleLbl="node1" presStyleIdx="1" presStyleCnt="7" custScaleX="142350" custScaleY="15285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</dgm:spPr>
    </dgm:pt>
    <dgm:pt modelId="{14DF95D2-EB72-4A3C-9DCF-E9AB9CBF4556}" type="pres">
      <dgm:prSet presAssocID="{528DBDE8-682A-4949-A159-EF2C595F246E}" presName="spaceRect" presStyleCnt="0"/>
      <dgm:spPr/>
    </dgm:pt>
    <dgm:pt modelId="{B763AC6C-C129-4C09-A444-4728E2A4B031}" type="pres">
      <dgm:prSet presAssocID="{528DBDE8-682A-4949-A159-EF2C595F246E}" presName="textRect" presStyleLbl="revTx" presStyleIdx="1" presStyleCnt="7">
        <dgm:presLayoutVars>
          <dgm:chMax val="1"/>
          <dgm:chPref val="1"/>
        </dgm:presLayoutVars>
      </dgm:prSet>
      <dgm:spPr/>
    </dgm:pt>
    <dgm:pt modelId="{85136A11-1C75-44F6-BDAE-3B48E42C0AD4}" type="pres">
      <dgm:prSet presAssocID="{6E5DCD52-8CAA-4BCD-9F36-FAC47F497977}" presName="sibTrans" presStyleLbl="sibTrans2D1" presStyleIdx="0" presStyleCnt="0"/>
      <dgm:spPr/>
    </dgm:pt>
    <dgm:pt modelId="{0B4BD8B6-2D1D-4C4D-8E21-CA1F54D9B08B}" type="pres">
      <dgm:prSet presAssocID="{967DFA57-4EBC-4BDA-AD95-9F0EF930D1D5}" presName="compNode" presStyleCnt="0"/>
      <dgm:spPr/>
    </dgm:pt>
    <dgm:pt modelId="{BF1D509E-CE4D-4397-AE77-FD3D87638390}" type="pres">
      <dgm:prSet presAssocID="{967DFA57-4EBC-4BDA-AD95-9F0EF930D1D5}" presName="iconBgRect" presStyleLbl="bgShp" presStyleIdx="2" presStyleCnt="7"/>
      <dgm:spPr/>
    </dgm:pt>
    <dgm:pt modelId="{EA33AAC1-F9F9-420A-AB61-889539B86160}" type="pres">
      <dgm:prSet presAssocID="{967DFA57-4EBC-4BDA-AD95-9F0EF930D1D5}" presName="iconRect" presStyleLbl="node1" presStyleIdx="2" presStyleCnt="7" custScaleX="133892" custScaleY="12397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9894818-832D-4FAE-AE4D-A43B5BC8703E}" type="pres">
      <dgm:prSet presAssocID="{967DFA57-4EBC-4BDA-AD95-9F0EF930D1D5}" presName="spaceRect" presStyleCnt="0"/>
      <dgm:spPr/>
    </dgm:pt>
    <dgm:pt modelId="{09941397-33B4-438F-957B-6EE005298CB4}" type="pres">
      <dgm:prSet presAssocID="{967DFA57-4EBC-4BDA-AD95-9F0EF930D1D5}" presName="textRect" presStyleLbl="revTx" presStyleIdx="2" presStyleCnt="7">
        <dgm:presLayoutVars>
          <dgm:chMax val="1"/>
          <dgm:chPref val="1"/>
        </dgm:presLayoutVars>
      </dgm:prSet>
      <dgm:spPr/>
    </dgm:pt>
    <dgm:pt modelId="{39BCA452-1F95-43B2-B224-5FEDB0CA34F2}" type="pres">
      <dgm:prSet presAssocID="{13C88855-B12F-47C7-910C-9BDCB34DB40E}" presName="sibTrans" presStyleLbl="sibTrans2D1" presStyleIdx="0" presStyleCnt="0"/>
      <dgm:spPr/>
    </dgm:pt>
    <dgm:pt modelId="{75F839FF-FFAA-4931-A416-7329E704DEF4}" type="pres">
      <dgm:prSet presAssocID="{D6902E6A-839A-4A6B-8EDD-6434AD90FDA2}" presName="compNode" presStyleCnt="0"/>
      <dgm:spPr/>
    </dgm:pt>
    <dgm:pt modelId="{FA329367-890B-469C-890A-008BDEDA1F68}" type="pres">
      <dgm:prSet presAssocID="{D6902E6A-839A-4A6B-8EDD-6434AD90FDA2}" presName="iconBgRect" presStyleLbl="bgShp" presStyleIdx="3" presStyleCnt="7"/>
      <dgm:spPr/>
    </dgm:pt>
    <dgm:pt modelId="{2D7132D1-088F-4E3C-8377-F32E1B6E8141}" type="pres">
      <dgm:prSet presAssocID="{D6902E6A-839A-4A6B-8EDD-6434AD90FDA2}" presName="iconRect" presStyleLbl="node1" presStyleIdx="3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an"/>
        </a:ext>
      </dgm:extLst>
    </dgm:pt>
    <dgm:pt modelId="{1A9BFA44-487A-411C-97EF-A8BAE984E0A3}" type="pres">
      <dgm:prSet presAssocID="{D6902E6A-839A-4A6B-8EDD-6434AD90FDA2}" presName="spaceRect" presStyleCnt="0"/>
      <dgm:spPr/>
    </dgm:pt>
    <dgm:pt modelId="{4F09FAA2-40FE-4BD6-B1AA-C35D6EDF4FA9}" type="pres">
      <dgm:prSet presAssocID="{D6902E6A-839A-4A6B-8EDD-6434AD90FDA2}" presName="textRect" presStyleLbl="revTx" presStyleIdx="3" presStyleCnt="7">
        <dgm:presLayoutVars>
          <dgm:chMax val="1"/>
          <dgm:chPref val="1"/>
        </dgm:presLayoutVars>
      </dgm:prSet>
      <dgm:spPr/>
    </dgm:pt>
    <dgm:pt modelId="{68E24AFF-EB37-4B02-AF32-AB0C65DE5FD2}" type="pres">
      <dgm:prSet presAssocID="{4E56906E-12E1-48DC-A2E4-6FCD1979AB74}" presName="sibTrans" presStyleLbl="sibTrans2D1" presStyleIdx="0" presStyleCnt="0"/>
      <dgm:spPr/>
    </dgm:pt>
    <dgm:pt modelId="{C41CCE75-329A-4852-B167-D823ECC20ECD}" type="pres">
      <dgm:prSet presAssocID="{60869E5C-6A5A-4AE1-A06C-C9405F232384}" presName="compNode" presStyleCnt="0"/>
      <dgm:spPr/>
    </dgm:pt>
    <dgm:pt modelId="{88924A92-1F0F-472D-9F33-FFA8ECA519EE}" type="pres">
      <dgm:prSet presAssocID="{60869E5C-6A5A-4AE1-A06C-C9405F232384}" presName="iconBgRect" presStyleLbl="bgShp" presStyleIdx="4" presStyleCnt="7"/>
      <dgm:spPr/>
    </dgm:pt>
    <dgm:pt modelId="{2C5E28A2-5446-44E2-AE87-A9FEB0F8491E}" type="pres">
      <dgm:prSet presAssocID="{60869E5C-6A5A-4AE1-A06C-C9405F232384}" presName="iconRect" presStyleLbl="node1" presStyleIdx="4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498F8FF9-45BD-45D0-A5AC-369575CB2D49}" type="pres">
      <dgm:prSet presAssocID="{60869E5C-6A5A-4AE1-A06C-C9405F232384}" presName="spaceRect" presStyleCnt="0"/>
      <dgm:spPr/>
    </dgm:pt>
    <dgm:pt modelId="{055E5A19-E8FD-4447-A63E-9B7E7F096C86}" type="pres">
      <dgm:prSet presAssocID="{60869E5C-6A5A-4AE1-A06C-C9405F232384}" presName="textRect" presStyleLbl="revTx" presStyleIdx="4" presStyleCnt="7">
        <dgm:presLayoutVars>
          <dgm:chMax val="1"/>
          <dgm:chPref val="1"/>
        </dgm:presLayoutVars>
      </dgm:prSet>
      <dgm:spPr/>
    </dgm:pt>
    <dgm:pt modelId="{BFD02AB0-E480-4C81-BADA-CA0E30894E90}" type="pres">
      <dgm:prSet presAssocID="{6318FCE2-A2CA-4EC2-BC71-B64AEAC0CAF4}" presName="sibTrans" presStyleLbl="sibTrans2D1" presStyleIdx="0" presStyleCnt="0"/>
      <dgm:spPr/>
    </dgm:pt>
    <dgm:pt modelId="{71C58DC8-D6BF-45F6-9E17-E089955C9FB2}" type="pres">
      <dgm:prSet presAssocID="{63E773BF-7016-4655-86E4-8D29A4BA2B07}" presName="compNode" presStyleCnt="0"/>
      <dgm:spPr/>
    </dgm:pt>
    <dgm:pt modelId="{3A45B886-C476-4C67-99F0-5E7983A8B261}" type="pres">
      <dgm:prSet presAssocID="{63E773BF-7016-4655-86E4-8D29A4BA2B07}" presName="iconBgRect" presStyleLbl="bgShp" presStyleIdx="5" presStyleCnt="7"/>
      <dgm:spPr/>
    </dgm:pt>
    <dgm:pt modelId="{3F9BA15B-EE2E-4F40-9C65-F62E3BBF2593}" type="pres">
      <dgm:prSet presAssocID="{63E773BF-7016-4655-86E4-8D29A4BA2B07}" presName="iconRect" presStyleLbl="node1" presStyleIdx="5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elboot"/>
        </a:ext>
      </dgm:extLst>
    </dgm:pt>
    <dgm:pt modelId="{B2A30CCA-6307-48BE-B7CD-D290547DB55D}" type="pres">
      <dgm:prSet presAssocID="{63E773BF-7016-4655-86E4-8D29A4BA2B07}" presName="spaceRect" presStyleCnt="0"/>
      <dgm:spPr/>
    </dgm:pt>
    <dgm:pt modelId="{F7B52F4B-04FE-4BF5-A6C7-A0DF87435C9A}" type="pres">
      <dgm:prSet presAssocID="{63E773BF-7016-4655-86E4-8D29A4BA2B07}" presName="textRect" presStyleLbl="revTx" presStyleIdx="5" presStyleCnt="7">
        <dgm:presLayoutVars>
          <dgm:chMax val="1"/>
          <dgm:chPref val="1"/>
        </dgm:presLayoutVars>
      </dgm:prSet>
      <dgm:spPr/>
    </dgm:pt>
    <dgm:pt modelId="{89D74927-9199-4F16-821C-E9F40F8C2F21}" type="pres">
      <dgm:prSet presAssocID="{7F1D3A4A-A685-4CFF-BCB3-B6FC6F80E3D0}" presName="sibTrans" presStyleLbl="sibTrans2D1" presStyleIdx="0" presStyleCnt="0"/>
      <dgm:spPr/>
    </dgm:pt>
    <dgm:pt modelId="{3158EDC5-4D79-4602-BB8C-AA390F928EE6}" type="pres">
      <dgm:prSet presAssocID="{AA5F5703-8E9D-46E9-8F4D-1FBC41301C71}" presName="compNode" presStyleCnt="0"/>
      <dgm:spPr/>
    </dgm:pt>
    <dgm:pt modelId="{0E641A8A-EBF5-40BE-BA49-895995B03A61}" type="pres">
      <dgm:prSet presAssocID="{AA5F5703-8E9D-46E9-8F4D-1FBC41301C71}" presName="iconBgRect" presStyleLbl="bgShp" presStyleIdx="6" presStyleCnt="7"/>
      <dgm:spPr>
        <a:ln>
          <a:noFill/>
        </a:ln>
      </dgm:spPr>
    </dgm:pt>
    <dgm:pt modelId="{2736453B-5A4E-47B5-B2AC-911801DD6F0B}" type="pres">
      <dgm:prSet presAssocID="{AA5F5703-8E9D-46E9-8F4D-1FBC41301C71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m tree"/>
        </a:ext>
      </dgm:extLst>
    </dgm:pt>
    <dgm:pt modelId="{DC0D8F5E-6046-4D35-A569-5A503B41959F}" type="pres">
      <dgm:prSet presAssocID="{AA5F5703-8E9D-46E9-8F4D-1FBC41301C71}" presName="spaceRect" presStyleCnt="0"/>
      <dgm:spPr/>
    </dgm:pt>
    <dgm:pt modelId="{1D786F7A-404C-47A8-950A-C946CCF22F67}" type="pres">
      <dgm:prSet presAssocID="{AA5F5703-8E9D-46E9-8F4D-1FBC41301C71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9BB12502-4797-422A-A163-DD9ABD5DAD32}" srcId="{0ACC056F-986D-4CC9-A2BF-F18AB282D5D0}" destId="{528DBDE8-682A-4949-A159-EF2C595F246E}" srcOrd="1" destOrd="0" parTransId="{8F33FC71-60FC-4931-B165-BCF13A7EE1E8}" sibTransId="{6E5DCD52-8CAA-4BCD-9F36-FAC47F497977}"/>
    <dgm:cxn modelId="{8C163421-C1C8-4DB3-A24B-2A5BC00C3D7D}" type="presOf" srcId="{0ACC056F-986D-4CC9-A2BF-F18AB282D5D0}" destId="{3C21C2D0-4E2D-4713-A1CA-8821B55AB2EF}" srcOrd="0" destOrd="0" presId="urn:microsoft.com/office/officeart/2018/2/layout/IconCircleList"/>
    <dgm:cxn modelId="{7F8DEE24-C78F-4AA1-9D84-B91467A75359}" type="presOf" srcId="{D6902E6A-839A-4A6B-8EDD-6434AD90FDA2}" destId="{4F09FAA2-40FE-4BD6-B1AA-C35D6EDF4FA9}" srcOrd="0" destOrd="0" presId="urn:microsoft.com/office/officeart/2018/2/layout/IconCircleList"/>
    <dgm:cxn modelId="{50E1AC31-F72C-4DF2-AA26-C2F3774A2B27}" type="presOf" srcId="{BFBF6AEC-36E9-494A-8EC6-57A4687323BA}" destId="{1D239464-098E-47DC-811B-68E3FA1B9177}" srcOrd="0" destOrd="0" presId="urn:microsoft.com/office/officeart/2018/2/layout/IconCircleList"/>
    <dgm:cxn modelId="{02165F39-CD1D-4962-B490-1422D833DEF7}" type="presOf" srcId="{6E5DCD52-8CAA-4BCD-9F36-FAC47F497977}" destId="{85136A11-1C75-44F6-BDAE-3B48E42C0AD4}" srcOrd="0" destOrd="0" presId="urn:microsoft.com/office/officeart/2018/2/layout/IconCircleList"/>
    <dgm:cxn modelId="{AA8F335D-858C-4FBC-B24A-1A6F866D2517}" type="presOf" srcId="{13C88855-B12F-47C7-910C-9BDCB34DB40E}" destId="{39BCA452-1F95-43B2-B224-5FEDB0CA34F2}" srcOrd="0" destOrd="0" presId="urn:microsoft.com/office/officeart/2018/2/layout/IconCircleList"/>
    <dgm:cxn modelId="{94566A42-7B1A-48A4-9EC7-FA2102ABB5D9}" type="presOf" srcId="{4E56906E-12E1-48DC-A2E4-6FCD1979AB74}" destId="{68E24AFF-EB37-4B02-AF32-AB0C65DE5FD2}" srcOrd="0" destOrd="0" presId="urn:microsoft.com/office/officeart/2018/2/layout/IconCircleList"/>
    <dgm:cxn modelId="{4A0D6567-9B37-4243-BAD9-2C39C3E5031A}" srcId="{0ACC056F-986D-4CC9-A2BF-F18AB282D5D0}" destId="{D6902E6A-839A-4A6B-8EDD-6434AD90FDA2}" srcOrd="3" destOrd="0" parTransId="{0E445490-C246-4CD4-B204-B2263276A9C7}" sibTransId="{4E56906E-12E1-48DC-A2E4-6FCD1979AB74}"/>
    <dgm:cxn modelId="{6B73796F-C364-44BD-B9CA-B1B498A0A98C}" srcId="{0ACC056F-986D-4CC9-A2BF-F18AB282D5D0}" destId="{07750D56-0202-4510-B11A-0DE38B8659BA}" srcOrd="0" destOrd="0" parTransId="{A6319DC1-FD68-4D46-9EBF-B6D399B00072}" sibTransId="{BFBF6AEC-36E9-494A-8EC6-57A4687323BA}"/>
    <dgm:cxn modelId="{246B7387-FAC9-44D8-9DB6-A0AA96317EFD}" srcId="{0ACC056F-986D-4CC9-A2BF-F18AB282D5D0}" destId="{60869E5C-6A5A-4AE1-A06C-C9405F232384}" srcOrd="4" destOrd="0" parTransId="{9E41A9A9-3A29-4008-B1BD-66CEC2B74006}" sibTransId="{6318FCE2-A2CA-4EC2-BC71-B64AEAC0CAF4}"/>
    <dgm:cxn modelId="{F79E3BB0-6225-4544-A0CE-3445F2DC25CF}" type="presOf" srcId="{AA5F5703-8E9D-46E9-8F4D-1FBC41301C71}" destId="{1D786F7A-404C-47A8-950A-C946CCF22F67}" srcOrd="0" destOrd="0" presId="urn:microsoft.com/office/officeart/2018/2/layout/IconCircleList"/>
    <dgm:cxn modelId="{51239FB0-E61C-46BF-86A7-74D9AB075FEA}" type="presOf" srcId="{6318FCE2-A2CA-4EC2-BC71-B64AEAC0CAF4}" destId="{BFD02AB0-E480-4C81-BADA-CA0E30894E90}" srcOrd="0" destOrd="0" presId="urn:microsoft.com/office/officeart/2018/2/layout/IconCircleList"/>
    <dgm:cxn modelId="{DF68B3B0-120E-4F68-8060-C5485B6F27B1}" type="presOf" srcId="{60869E5C-6A5A-4AE1-A06C-C9405F232384}" destId="{055E5A19-E8FD-4447-A63E-9B7E7F096C86}" srcOrd="0" destOrd="0" presId="urn:microsoft.com/office/officeart/2018/2/layout/IconCircleList"/>
    <dgm:cxn modelId="{EDC88EBE-B2E7-40E5-A1D9-04DFB9D0C8F2}" type="presOf" srcId="{63E773BF-7016-4655-86E4-8D29A4BA2B07}" destId="{F7B52F4B-04FE-4BF5-A6C7-A0DF87435C9A}" srcOrd="0" destOrd="0" presId="urn:microsoft.com/office/officeart/2018/2/layout/IconCircleList"/>
    <dgm:cxn modelId="{C44695BF-DF54-4C83-B176-E18AF91051A6}" type="presOf" srcId="{7F1D3A4A-A685-4CFF-BCB3-B6FC6F80E3D0}" destId="{89D74927-9199-4F16-821C-E9F40F8C2F21}" srcOrd="0" destOrd="0" presId="urn:microsoft.com/office/officeart/2018/2/layout/IconCircleList"/>
    <dgm:cxn modelId="{225E0DC4-8C97-4E4C-AC92-634A68D561FF}" srcId="{0ACC056F-986D-4CC9-A2BF-F18AB282D5D0}" destId="{63E773BF-7016-4655-86E4-8D29A4BA2B07}" srcOrd="5" destOrd="0" parTransId="{BCA2277F-15D6-4446-B3D9-91AF6BF628BA}" sibTransId="{7F1D3A4A-A685-4CFF-BCB3-B6FC6F80E3D0}"/>
    <dgm:cxn modelId="{0555C6CF-5B0C-4282-87F8-AFF570404112}" type="presOf" srcId="{07750D56-0202-4510-B11A-0DE38B8659BA}" destId="{D0144C5B-7162-406C-9ECC-C7F3A35108B5}" srcOrd="0" destOrd="0" presId="urn:microsoft.com/office/officeart/2018/2/layout/IconCircleList"/>
    <dgm:cxn modelId="{DC6AA3D0-66B0-42A0-9739-744EA0D5D9E6}" type="presOf" srcId="{967DFA57-4EBC-4BDA-AD95-9F0EF930D1D5}" destId="{09941397-33B4-438F-957B-6EE005298CB4}" srcOrd="0" destOrd="0" presId="urn:microsoft.com/office/officeart/2018/2/layout/IconCircleList"/>
    <dgm:cxn modelId="{C05972D8-8159-48F4-9BB6-AD1599B44470}" type="presOf" srcId="{528DBDE8-682A-4949-A159-EF2C595F246E}" destId="{B763AC6C-C129-4C09-A444-4728E2A4B031}" srcOrd="0" destOrd="0" presId="urn:microsoft.com/office/officeart/2018/2/layout/IconCircleList"/>
    <dgm:cxn modelId="{08914EEE-75D8-47FB-AE03-B28DCE2CEFEB}" srcId="{0ACC056F-986D-4CC9-A2BF-F18AB282D5D0}" destId="{AA5F5703-8E9D-46E9-8F4D-1FBC41301C71}" srcOrd="6" destOrd="0" parTransId="{D3436215-C255-425E-8359-E25B6F8C43DC}" sibTransId="{9DDE7156-F46A-44B0-8E80-DCB3B763CE8C}"/>
    <dgm:cxn modelId="{5A96CBEE-F552-4513-8B9D-F48982EA03C6}" srcId="{0ACC056F-986D-4CC9-A2BF-F18AB282D5D0}" destId="{967DFA57-4EBC-4BDA-AD95-9F0EF930D1D5}" srcOrd="2" destOrd="0" parTransId="{AFFA2F11-38C5-4834-9A9E-6F6441CB5475}" sibTransId="{13C88855-B12F-47C7-910C-9BDCB34DB40E}"/>
    <dgm:cxn modelId="{9587E85F-AA3B-4FA8-A0B0-EEA1B3FC9A77}" type="presParOf" srcId="{3C21C2D0-4E2D-4713-A1CA-8821B55AB2EF}" destId="{F2A00B99-6906-4E5B-A831-918F2FFF9796}" srcOrd="0" destOrd="0" presId="urn:microsoft.com/office/officeart/2018/2/layout/IconCircleList"/>
    <dgm:cxn modelId="{E3226E9D-C26C-4889-BC67-EE97C29E9E9A}" type="presParOf" srcId="{F2A00B99-6906-4E5B-A831-918F2FFF9796}" destId="{B1995B8B-F7E8-470D-80DB-D435896FDB6A}" srcOrd="0" destOrd="0" presId="urn:microsoft.com/office/officeart/2018/2/layout/IconCircleList"/>
    <dgm:cxn modelId="{6CC925B9-11DB-46CC-A04C-8FB5D92274A7}" type="presParOf" srcId="{B1995B8B-F7E8-470D-80DB-D435896FDB6A}" destId="{9FA53465-BA19-44A8-BF24-423001513204}" srcOrd="0" destOrd="0" presId="urn:microsoft.com/office/officeart/2018/2/layout/IconCircleList"/>
    <dgm:cxn modelId="{B52C520E-9124-46A0-BE49-2A7DBBEAE0C2}" type="presParOf" srcId="{B1995B8B-F7E8-470D-80DB-D435896FDB6A}" destId="{357F3DF6-CC0B-41E0-833A-48EB9A200B31}" srcOrd="1" destOrd="0" presId="urn:microsoft.com/office/officeart/2018/2/layout/IconCircleList"/>
    <dgm:cxn modelId="{738D5F4A-C81F-48B7-9ED8-27839C618F34}" type="presParOf" srcId="{B1995B8B-F7E8-470D-80DB-D435896FDB6A}" destId="{62D1D588-20C0-4D01-ABA4-30CAFEBB4DD9}" srcOrd="2" destOrd="0" presId="urn:microsoft.com/office/officeart/2018/2/layout/IconCircleList"/>
    <dgm:cxn modelId="{64C095E1-53E6-42B3-BC8D-3A43BAA470A0}" type="presParOf" srcId="{B1995B8B-F7E8-470D-80DB-D435896FDB6A}" destId="{D0144C5B-7162-406C-9ECC-C7F3A35108B5}" srcOrd="3" destOrd="0" presId="urn:microsoft.com/office/officeart/2018/2/layout/IconCircleList"/>
    <dgm:cxn modelId="{0A77E534-03E1-47D8-B6B5-96E20AE620F8}" type="presParOf" srcId="{F2A00B99-6906-4E5B-A831-918F2FFF9796}" destId="{1D239464-098E-47DC-811B-68E3FA1B9177}" srcOrd="1" destOrd="0" presId="urn:microsoft.com/office/officeart/2018/2/layout/IconCircleList"/>
    <dgm:cxn modelId="{A57C42F0-4BBA-44D0-AE86-56D5C39FEC28}" type="presParOf" srcId="{F2A00B99-6906-4E5B-A831-918F2FFF9796}" destId="{20B05D29-58EA-45DE-BF47-A4F500626C76}" srcOrd="2" destOrd="0" presId="urn:microsoft.com/office/officeart/2018/2/layout/IconCircleList"/>
    <dgm:cxn modelId="{36BEE21A-A2C1-4555-AB96-1957ED42FFA8}" type="presParOf" srcId="{20B05D29-58EA-45DE-BF47-A4F500626C76}" destId="{BEE5D4E3-2406-42CE-B7E6-478DEF4D31CF}" srcOrd="0" destOrd="0" presId="urn:microsoft.com/office/officeart/2018/2/layout/IconCircleList"/>
    <dgm:cxn modelId="{A717DAD5-C270-4E0F-B10A-3EFAC74F8087}" type="presParOf" srcId="{20B05D29-58EA-45DE-BF47-A4F500626C76}" destId="{3116F421-68BD-4CD1-A5C7-A3772A9A4FF4}" srcOrd="1" destOrd="0" presId="urn:microsoft.com/office/officeart/2018/2/layout/IconCircleList"/>
    <dgm:cxn modelId="{F58FFE38-97CF-4015-ACFC-4593C4555F7A}" type="presParOf" srcId="{20B05D29-58EA-45DE-BF47-A4F500626C76}" destId="{14DF95D2-EB72-4A3C-9DCF-E9AB9CBF4556}" srcOrd="2" destOrd="0" presId="urn:microsoft.com/office/officeart/2018/2/layout/IconCircleList"/>
    <dgm:cxn modelId="{3C4C4CCB-73B4-4879-8BB0-FE7B85F5F39F}" type="presParOf" srcId="{20B05D29-58EA-45DE-BF47-A4F500626C76}" destId="{B763AC6C-C129-4C09-A444-4728E2A4B031}" srcOrd="3" destOrd="0" presId="urn:microsoft.com/office/officeart/2018/2/layout/IconCircleList"/>
    <dgm:cxn modelId="{E6918EE8-1A6D-4362-AA82-B8B19098C50B}" type="presParOf" srcId="{F2A00B99-6906-4E5B-A831-918F2FFF9796}" destId="{85136A11-1C75-44F6-BDAE-3B48E42C0AD4}" srcOrd="3" destOrd="0" presId="urn:microsoft.com/office/officeart/2018/2/layout/IconCircleList"/>
    <dgm:cxn modelId="{75D71C20-964C-417F-BA94-967A8F61129E}" type="presParOf" srcId="{F2A00B99-6906-4E5B-A831-918F2FFF9796}" destId="{0B4BD8B6-2D1D-4C4D-8E21-CA1F54D9B08B}" srcOrd="4" destOrd="0" presId="urn:microsoft.com/office/officeart/2018/2/layout/IconCircleList"/>
    <dgm:cxn modelId="{250179B1-B6EC-4445-9984-5EF70A971CE8}" type="presParOf" srcId="{0B4BD8B6-2D1D-4C4D-8E21-CA1F54D9B08B}" destId="{BF1D509E-CE4D-4397-AE77-FD3D87638390}" srcOrd="0" destOrd="0" presId="urn:microsoft.com/office/officeart/2018/2/layout/IconCircleList"/>
    <dgm:cxn modelId="{B9CAD59D-029F-4E1A-8229-6F02839EA245}" type="presParOf" srcId="{0B4BD8B6-2D1D-4C4D-8E21-CA1F54D9B08B}" destId="{EA33AAC1-F9F9-420A-AB61-889539B86160}" srcOrd="1" destOrd="0" presId="urn:microsoft.com/office/officeart/2018/2/layout/IconCircleList"/>
    <dgm:cxn modelId="{D9F9FE76-AF65-4981-B4C0-77A15F712C41}" type="presParOf" srcId="{0B4BD8B6-2D1D-4C4D-8E21-CA1F54D9B08B}" destId="{49894818-832D-4FAE-AE4D-A43B5BC8703E}" srcOrd="2" destOrd="0" presId="urn:microsoft.com/office/officeart/2018/2/layout/IconCircleList"/>
    <dgm:cxn modelId="{6EEC05AF-E1FC-4995-8D29-C884337F7B67}" type="presParOf" srcId="{0B4BD8B6-2D1D-4C4D-8E21-CA1F54D9B08B}" destId="{09941397-33B4-438F-957B-6EE005298CB4}" srcOrd="3" destOrd="0" presId="urn:microsoft.com/office/officeart/2018/2/layout/IconCircleList"/>
    <dgm:cxn modelId="{430FE4F0-8C5B-422F-80EB-D5B8F5DE74A2}" type="presParOf" srcId="{F2A00B99-6906-4E5B-A831-918F2FFF9796}" destId="{39BCA452-1F95-43B2-B224-5FEDB0CA34F2}" srcOrd="5" destOrd="0" presId="urn:microsoft.com/office/officeart/2018/2/layout/IconCircleList"/>
    <dgm:cxn modelId="{571EDA81-2F3F-4285-A832-AD3B36AE4B78}" type="presParOf" srcId="{F2A00B99-6906-4E5B-A831-918F2FFF9796}" destId="{75F839FF-FFAA-4931-A416-7329E704DEF4}" srcOrd="6" destOrd="0" presId="urn:microsoft.com/office/officeart/2018/2/layout/IconCircleList"/>
    <dgm:cxn modelId="{BF1A027B-8534-4980-9E9E-E6D739BACFB2}" type="presParOf" srcId="{75F839FF-FFAA-4931-A416-7329E704DEF4}" destId="{FA329367-890B-469C-890A-008BDEDA1F68}" srcOrd="0" destOrd="0" presId="urn:microsoft.com/office/officeart/2018/2/layout/IconCircleList"/>
    <dgm:cxn modelId="{8FCF3A46-976B-45D1-BE8A-9D6011E3BF86}" type="presParOf" srcId="{75F839FF-FFAA-4931-A416-7329E704DEF4}" destId="{2D7132D1-088F-4E3C-8377-F32E1B6E8141}" srcOrd="1" destOrd="0" presId="urn:microsoft.com/office/officeart/2018/2/layout/IconCircleList"/>
    <dgm:cxn modelId="{B39EF926-F641-40BE-93F2-484BC2DF817D}" type="presParOf" srcId="{75F839FF-FFAA-4931-A416-7329E704DEF4}" destId="{1A9BFA44-487A-411C-97EF-A8BAE984E0A3}" srcOrd="2" destOrd="0" presId="urn:microsoft.com/office/officeart/2018/2/layout/IconCircleList"/>
    <dgm:cxn modelId="{0815F94C-D19E-4517-82C3-7D0CEA9D62B1}" type="presParOf" srcId="{75F839FF-FFAA-4931-A416-7329E704DEF4}" destId="{4F09FAA2-40FE-4BD6-B1AA-C35D6EDF4FA9}" srcOrd="3" destOrd="0" presId="urn:microsoft.com/office/officeart/2018/2/layout/IconCircleList"/>
    <dgm:cxn modelId="{FB2EF1DF-891C-40AB-9CCD-705C38304C86}" type="presParOf" srcId="{F2A00B99-6906-4E5B-A831-918F2FFF9796}" destId="{68E24AFF-EB37-4B02-AF32-AB0C65DE5FD2}" srcOrd="7" destOrd="0" presId="urn:microsoft.com/office/officeart/2018/2/layout/IconCircleList"/>
    <dgm:cxn modelId="{19E8436B-BAB6-49A5-AFC1-D9B44A396871}" type="presParOf" srcId="{F2A00B99-6906-4E5B-A831-918F2FFF9796}" destId="{C41CCE75-329A-4852-B167-D823ECC20ECD}" srcOrd="8" destOrd="0" presId="urn:microsoft.com/office/officeart/2018/2/layout/IconCircleList"/>
    <dgm:cxn modelId="{D1AB8DEA-3418-4B78-A728-BDD97FDA8827}" type="presParOf" srcId="{C41CCE75-329A-4852-B167-D823ECC20ECD}" destId="{88924A92-1F0F-472D-9F33-FFA8ECA519EE}" srcOrd="0" destOrd="0" presId="urn:microsoft.com/office/officeart/2018/2/layout/IconCircleList"/>
    <dgm:cxn modelId="{CA05B6F1-E463-4538-9641-46C8AF68B3B8}" type="presParOf" srcId="{C41CCE75-329A-4852-B167-D823ECC20ECD}" destId="{2C5E28A2-5446-44E2-AE87-A9FEB0F8491E}" srcOrd="1" destOrd="0" presId="urn:microsoft.com/office/officeart/2018/2/layout/IconCircleList"/>
    <dgm:cxn modelId="{DEFADF9A-A2FA-49C0-AC20-3A231DC9DFC4}" type="presParOf" srcId="{C41CCE75-329A-4852-B167-D823ECC20ECD}" destId="{498F8FF9-45BD-45D0-A5AC-369575CB2D49}" srcOrd="2" destOrd="0" presId="urn:microsoft.com/office/officeart/2018/2/layout/IconCircleList"/>
    <dgm:cxn modelId="{24C5C5DC-51A4-43B2-9CA6-0A4B527D432C}" type="presParOf" srcId="{C41CCE75-329A-4852-B167-D823ECC20ECD}" destId="{055E5A19-E8FD-4447-A63E-9B7E7F096C86}" srcOrd="3" destOrd="0" presId="urn:microsoft.com/office/officeart/2018/2/layout/IconCircleList"/>
    <dgm:cxn modelId="{C795219C-4045-438B-9105-508A2ED240E0}" type="presParOf" srcId="{F2A00B99-6906-4E5B-A831-918F2FFF9796}" destId="{BFD02AB0-E480-4C81-BADA-CA0E30894E90}" srcOrd="9" destOrd="0" presId="urn:microsoft.com/office/officeart/2018/2/layout/IconCircleList"/>
    <dgm:cxn modelId="{0B0CFE12-E1CD-40A6-941C-8B27355BEC6D}" type="presParOf" srcId="{F2A00B99-6906-4E5B-A831-918F2FFF9796}" destId="{71C58DC8-D6BF-45F6-9E17-E089955C9FB2}" srcOrd="10" destOrd="0" presId="urn:microsoft.com/office/officeart/2018/2/layout/IconCircleList"/>
    <dgm:cxn modelId="{2DDA48C4-B22C-4E49-B5DE-188A70C2DC39}" type="presParOf" srcId="{71C58DC8-D6BF-45F6-9E17-E089955C9FB2}" destId="{3A45B886-C476-4C67-99F0-5E7983A8B261}" srcOrd="0" destOrd="0" presId="urn:microsoft.com/office/officeart/2018/2/layout/IconCircleList"/>
    <dgm:cxn modelId="{2F4692EF-C0DE-4D30-AF4B-7EF05030DDB3}" type="presParOf" srcId="{71C58DC8-D6BF-45F6-9E17-E089955C9FB2}" destId="{3F9BA15B-EE2E-4F40-9C65-F62E3BBF2593}" srcOrd="1" destOrd="0" presId="urn:microsoft.com/office/officeart/2018/2/layout/IconCircleList"/>
    <dgm:cxn modelId="{E68CB026-86FD-4809-81E4-D1E48E8ABA80}" type="presParOf" srcId="{71C58DC8-D6BF-45F6-9E17-E089955C9FB2}" destId="{B2A30CCA-6307-48BE-B7CD-D290547DB55D}" srcOrd="2" destOrd="0" presId="urn:microsoft.com/office/officeart/2018/2/layout/IconCircleList"/>
    <dgm:cxn modelId="{449A70E7-E186-4DD7-A0A5-67A9C964B36A}" type="presParOf" srcId="{71C58DC8-D6BF-45F6-9E17-E089955C9FB2}" destId="{F7B52F4B-04FE-4BF5-A6C7-A0DF87435C9A}" srcOrd="3" destOrd="0" presId="urn:microsoft.com/office/officeart/2018/2/layout/IconCircleList"/>
    <dgm:cxn modelId="{8BA2E117-02CE-4D00-9AE3-4492801C0E03}" type="presParOf" srcId="{F2A00B99-6906-4E5B-A831-918F2FFF9796}" destId="{89D74927-9199-4F16-821C-E9F40F8C2F21}" srcOrd="11" destOrd="0" presId="urn:microsoft.com/office/officeart/2018/2/layout/IconCircleList"/>
    <dgm:cxn modelId="{B40829B1-6D10-469A-9CF2-B4162536E33A}" type="presParOf" srcId="{F2A00B99-6906-4E5B-A831-918F2FFF9796}" destId="{3158EDC5-4D79-4602-BB8C-AA390F928EE6}" srcOrd="12" destOrd="0" presId="urn:microsoft.com/office/officeart/2018/2/layout/IconCircleList"/>
    <dgm:cxn modelId="{32150242-1CD5-4918-B901-7D12C76A71F7}" type="presParOf" srcId="{3158EDC5-4D79-4602-BB8C-AA390F928EE6}" destId="{0E641A8A-EBF5-40BE-BA49-895995B03A61}" srcOrd="0" destOrd="0" presId="urn:microsoft.com/office/officeart/2018/2/layout/IconCircleList"/>
    <dgm:cxn modelId="{88661FFF-C2AA-4920-9014-6B28405F7D87}" type="presParOf" srcId="{3158EDC5-4D79-4602-BB8C-AA390F928EE6}" destId="{2736453B-5A4E-47B5-B2AC-911801DD6F0B}" srcOrd="1" destOrd="0" presId="urn:microsoft.com/office/officeart/2018/2/layout/IconCircleList"/>
    <dgm:cxn modelId="{EB7FEEE5-73C1-4151-8914-EF06A040065B}" type="presParOf" srcId="{3158EDC5-4D79-4602-BB8C-AA390F928EE6}" destId="{DC0D8F5E-6046-4D35-A569-5A503B41959F}" srcOrd="2" destOrd="0" presId="urn:microsoft.com/office/officeart/2018/2/layout/IconCircleList"/>
    <dgm:cxn modelId="{EB4DEA5F-BA73-4E0B-A08E-5E56EF6E8BE9}" type="presParOf" srcId="{3158EDC5-4D79-4602-BB8C-AA390F928EE6}" destId="{1D786F7A-404C-47A8-950A-C946CCF22F6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4E1F90-4B2B-4DFB-94F7-CC55F9551A3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D2AF8C-634C-4F30-B272-60EC435AD946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Ocean </a:t>
          </a:r>
          <a:r>
            <a:rPr lang="de-DE" dirty="0" err="1"/>
            <a:t>renewable</a:t>
          </a:r>
          <a:r>
            <a:rPr lang="de-DE" dirty="0"/>
            <a:t> </a:t>
          </a:r>
          <a:r>
            <a:rPr lang="de-DE" dirty="0" err="1"/>
            <a:t>energies</a:t>
          </a:r>
          <a:endParaRPr lang="en-US" dirty="0"/>
        </a:p>
      </dgm:t>
    </dgm:pt>
    <dgm:pt modelId="{BE1FE840-DDB7-4991-BB39-65FDD8A05DF6}" type="parTrans" cxnId="{0E9A5BBB-C808-4151-B13E-1BF0A13DCC3A}">
      <dgm:prSet/>
      <dgm:spPr/>
      <dgm:t>
        <a:bodyPr/>
        <a:lstStyle/>
        <a:p>
          <a:endParaRPr lang="en-US"/>
        </a:p>
      </dgm:t>
    </dgm:pt>
    <dgm:pt modelId="{3D69D1DE-AF7A-45A1-B8F7-B861C044C30B}" type="sibTrans" cxnId="{0E9A5BBB-C808-4151-B13E-1BF0A13DCC3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680CC91-0F1B-44DF-B488-8A772DB013BF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Blue </a:t>
          </a:r>
          <a:r>
            <a:rPr lang="de-DE" dirty="0" err="1"/>
            <a:t>biotechnology</a:t>
          </a:r>
          <a:endParaRPr lang="en-US" dirty="0"/>
        </a:p>
      </dgm:t>
    </dgm:pt>
    <dgm:pt modelId="{7CDAF9E9-20D1-4249-97C8-4CA565083032}" type="parTrans" cxnId="{FB5D2BB8-9FC7-4139-8C1F-6C8B9895A627}">
      <dgm:prSet/>
      <dgm:spPr/>
      <dgm:t>
        <a:bodyPr/>
        <a:lstStyle/>
        <a:p>
          <a:endParaRPr lang="en-US"/>
        </a:p>
      </dgm:t>
    </dgm:pt>
    <dgm:pt modelId="{20EF9DE4-97C8-4304-B6DD-86632577314B}" type="sibTrans" cxnId="{FB5D2BB8-9FC7-4139-8C1F-6C8B9895A627}">
      <dgm:prSet/>
      <dgm:spPr/>
      <dgm:t>
        <a:bodyPr/>
        <a:lstStyle/>
        <a:p>
          <a:endParaRPr lang="en-US"/>
        </a:p>
      </dgm:t>
    </dgm:pt>
    <dgm:pt modelId="{3550CAAE-E5BF-4E95-B73B-6EA82297D894}" type="pres">
      <dgm:prSet presAssocID="{7D4E1F90-4B2B-4DFB-94F7-CC55F9551A3D}" presName="root" presStyleCnt="0">
        <dgm:presLayoutVars>
          <dgm:dir/>
          <dgm:resizeHandles val="exact"/>
        </dgm:presLayoutVars>
      </dgm:prSet>
      <dgm:spPr/>
    </dgm:pt>
    <dgm:pt modelId="{80FB308C-6582-482B-8CF9-DD19AF8F8015}" type="pres">
      <dgm:prSet presAssocID="{7D4E1F90-4B2B-4DFB-94F7-CC55F9551A3D}" presName="container" presStyleCnt="0">
        <dgm:presLayoutVars>
          <dgm:dir/>
          <dgm:resizeHandles val="exact"/>
        </dgm:presLayoutVars>
      </dgm:prSet>
      <dgm:spPr/>
    </dgm:pt>
    <dgm:pt modelId="{D95DBE56-C2E9-479B-9CD6-CCA28AF7BE30}" type="pres">
      <dgm:prSet presAssocID="{55D2AF8C-634C-4F30-B272-60EC435AD946}" presName="compNode" presStyleCnt="0"/>
      <dgm:spPr/>
    </dgm:pt>
    <dgm:pt modelId="{DA26102F-746C-4188-9778-77FDAC1AF160}" type="pres">
      <dgm:prSet presAssocID="{55D2AF8C-634C-4F30-B272-60EC435AD946}" presName="iconBgRect" presStyleLbl="bgShp" presStyleIdx="0" presStyleCnt="2" custLinFactNeighborX="-16832"/>
      <dgm:spPr/>
    </dgm:pt>
    <dgm:pt modelId="{5B733682-4FE2-42C3-A96A-544D48AF031C}" type="pres">
      <dgm:prSet presAssocID="{55D2AF8C-634C-4F30-B272-60EC435AD946}" presName="iconRect" presStyleLbl="node1" presStyleIdx="0" presStyleCnt="2" custLinFactNeighborX="-307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nne"/>
        </a:ext>
      </dgm:extLst>
    </dgm:pt>
    <dgm:pt modelId="{0271C22F-13AA-47BC-B353-FAC7ED476AA3}" type="pres">
      <dgm:prSet presAssocID="{55D2AF8C-634C-4F30-B272-60EC435AD946}" presName="spaceRect" presStyleCnt="0"/>
      <dgm:spPr/>
    </dgm:pt>
    <dgm:pt modelId="{64DD2551-A253-41C1-B5BD-BE96E30D10FC}" type="pres">
      <dgm:prSet presAssocID="{55D2AF8C-634C-4F30-B272-60EC435AD946}" presName="textRect" presStyleLbl="revTx" presStyleIdx="0" presStyleCnt="2" custLinFactNeighborX="-7562">
        <dgm:presLayoutVars>
          <dgm:chMax val="1"/>
          <dgm:chPref val="1"/>
        </dgm:presLayoutVars>
      </dgm:prSet>
      <dgm:spPr/>
    </dgm:pt>
    <dgm:pt modelId="{B1564751-4611-44A5-AE48-1C15AD0A3F82}" type="pres">
      <dgm:prSet presAssocID="{3D69D1DE-AF7A-45A1-B8F7-B861C044C30B}" presName="sibTrans" presStyleLbl="sibTrans2D1" presStyleIdx="0" presStyleCnt="0"/>
      <dgm:spPr/>
    </dgm:pt>
    <dgm:pt modelId="{8AC1AB92-85E4-41F2-9517-EA048E6534E6}" type="pres">
      <dgm:prSet presAssocID="{7680CC91-0F1B-44DF-B488-8A772DB013BF}" presName="compNode" presStyleCnt="0"/>
      <dgm:spPr/>
    </dgm:pt>
    <dgm:pt modelId="{5FA3A6F0-7997-4424-A6B9-35C327D712DA}" type="pres">
      <dgm:prSet presAssocID="{7680CC91-0F1B-44DF-B488-8A772DB013BF}" presName="iconBgRect" presStyleLbl="bgShp" presStyleIdx="1" presStyleCnt="2" custLinFactNeighborX="16596"/>
      <dgm:spPr/>
    </dgm:pt>
    <dgm:pt modelId="{EEB09A0E-3C22-4659-8113-1E7A27633D62}" type="pres">
      <dgm:prSet presAssocID="{7680CC91-0F1B-44DF-B488-8A772DB013BF}" presName="iconRect" presStyleLbl="node1" presStyleIdx="1" presStyleCnt="2" custLinFactNeighborX="286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034A843-A808-41C6-89EE-3EA4DF7457F9}" type="pres">
      <dgm:prSet presAssocID="{7680CC91-0F1B-44DF-B488-8A772DB013BF}" presName="spaceRect" presStyleCnt="0"/>
      <dgm:spPr/>
    </dgm:pt>
    <dgm:pt modelId="{8308E7F8-F5AE-45E7-AF0D-0EA8E7C825AD}" type="pres">
      <dgm:prSet presAssocID="{7680CC91-0F1B-44DF-B488-8A772DB013BF}" presName="textRect" presStyleLbl="revTx" presStyleIdx="1" presStyleCnt="2" custLinFactNeighborX="7038">
        <dgm:presLayoutVars>
          <dgm:chMax val="1"/>
          <dgm:chPref val="1"/>
        </dgm:presLayoutVars>
      </dgm:prSet>
      <dgm:spPr/>
    </dgm:pt>
  </dgm:ptLst>
  <dgm:cxnLst>
    <dgm:cxn modelId="{3C878802-BB61-43EA-81EE-B094E4E8BD2F}" type="presOf" srcId="{7D4E1F90-4B2B-4DFB-94F7-CC55F9551A3D}" destId="{3550CAAE-E5BF-4E95-B73B-6EA82297D894}" srcOrd="0" destOrd="0" presId="urn:microsoft.com/office/officeart/2018/2/layout/IconCircleList"/>
    <dgm:cxn modelId="{94C47840-B1C3-4522-AEEE-C16EB3E71137}" type="presOf" srcId="{7680CC91-0F1B-44DF-B488-8A772DB013BF}" destId="{8308E7F8-F5AE-45E7-AF0D-0EA8E7C825AD}" srcOrd="0" destOrd="0" presId="urn:microsoft.com/office/officeart/2018/2/layout/IconCircleList"/>
    <dgm:cxn modelId="{999D6249-8A3B-4338-A85E-31010C5AC115}" type="presOf" srcId="{3D69D1DE-AF7A-45A1-B8F7-B861C044C30B}" destId="{B1564751-4611-44A5-AE48-1C15AD0A3F82}" srcOrd="0" destOrd="0" presId="urn:microsoft.com/office/officeart/2018/2/layout/IconCircleList"/>
    <dgm:cxn modelId="{3E2F2493-560A-48DD-9508-A58C3ED75D0C}" type="presOf" srcId="{55D2AF8C-634C-4F30-B272-60EC435AD946}" destId="{64DD2551-A253-41C1-B5BD-BE96E30D10FC}" srcOrd="0" destOrd="0" presId="urn:microsoft.com/office/officeart/2018/2/layout/IconCircleList"/>
    <dgm:cxn modelId="{FB5D2BB8-9FC7-4139-8C1F-6C8B9895A627}" srcId="{7D4E1F90-4B2B-4DFB-94F7-CC55F9551A3D}" destId="{7680CC91-0F1B-44DF-B488-8A772DB013BF}" srcOrd="1" destOrd="0" parTransId="{7CDAF9E9-20D1-4249-97C8-4CA565083032}" sibTransId="{20EF9DE4-97C8-4304-B6DD-86632577314B}"/>
    <dgm:cxn modelId="{0E9A5BBB-C808-4151-B13E-1BF0A13DCC3A}" srcId="{7D4E1F90-4B2B-4DFB-94F7-CC55F9551A3D}" destId="{55D2AF8C-634C-4F30-B272-60EC435AD946}" srcOrd="0" destOrd="0" parTransId="{BE1FE840-DDB7-4991-BB39-65FDD8A05DF6}" sibTransId="{3D69D1DE-AF7A-45A1-B8F7-B861C044C30B}"/>
    <dgm:cxn modelId="{54A24EA5-89E1-4125-AED9-34255FF52AF0}" type="presParOf" srcId="{3550CAAE-E5BF-4E95-B73B-6EA82297D894}" destId="{80FB308C-6582-482B-8CF9-DD19AF8F8015}" srcOrd="0" destOrd="0" presId="urn:microsoft.com/office/officeart/2018/2/layout/IconCircleList"/>
    <dgm:cxn modelId="{F266C362-6A85-4FAD-B0F0-A0E7AB66D039}" type="presParOf" srcId="{80FB308C-6582-482B-8CF9-DD19AF8F8015}" destId="{D95DBE56-C2E9-479B-9CD6-CCA28AF7BE30}" srcOrd="0" destOrd="0" presId="urn:microsoft.com/office/officeart/2018/2/layout/IconCircleList"/>
    <dgm:cxn modelId="{FA3312E4-B6BD-4A9B-AED2-5D29B1DD280B}" type="presParOf" srcId="{D95DBE56-C2E9-479B-9CD6-CCA28AF7BE30}" destId="{DA26102F-746C-4188-9778-77FDAC1AF160}" srcOrd="0" destOrd="0" presId="urn:microsoft.com/office/officeart/2018/2/layout/IconCircleList"/>
    <dgm:cxn modelId="{053F798A-B1ED-4A59-BF80-E501CC142DB7}" type="presParOf" srcId="{D95DBE56-C2E9-479B-9CD6-CCA28AF7BE30}" destId="{5B733682-4FE2-42C3-A96A-544D48AF031C}" srcOrd="1" destOrd="0" presId="urn:microsoft.com/office/officeart/2018/2/layout/IconCircleList"/>
    <dgm:cxn modelId="{14C6FD59-B4F8-45E6-85D0-FA88F2DAE635}" type="presParOf" srcId="{D95DBE56-C2E9-479B-9CD6-CCA28AF7BE30}" destId="{0271C22F-13AA-47BC-B353-FAC7ED476AA3}" srcOrd="2" destOrd="0" presId="urn:microsoft.com/office/officeart/2018/2/layout/IconCircleList"/>
    <dgm:cxn modelId="{561A72DF-A4D0-4C80-959D-6CC2D1552317}" type="presParOf" srcId="{D95DBE56-C2E9-479B-9CD6-CCA28AF7BE30}" destId="{64DD2551-A253-41C1-B5BD-BE96E30D10FC}" srcOrd="3" destOrd="0" presId="urn:microsoft.com/office/officeart/2018/2/layout/IconCircleList"/>
    <dgm:cxn modelId="{5B1EBB39-5623-4E78-9795-C3BA5B617938}" type="presParOf" srcId="{80FB308C-6582-482B-8CF9-DD19AF8F8015}" destId="{B1564751-4611-44A5-AE48-1C15AD0A3F82}" srcOrd="1" destOrd="0" presId="urn:microsoft.com/office/officeart/2018/2/layout/IconCircleList"/>
    <dgm:cxn modelId="{EFDB0CEB-44F9-4830-94F7-AEB5228BCCD6}" type="presParOf" srcId="{80FB308C-6582-482B-8CF9-DD19AF8F8015}" destId="{8AC1AB92-85E4-41F2-9517-EA048E6534E6}" srcOrd="2" destOrd="0" presId="urn:microsoft.com/office/officeart/2018/2/layout/IconCircleList"/>
    <dgm:cxn modelId="{72E247B0-906E-4AAD-9B16-C5C7EECE688F}" type="presParOf" srcId="{8AC1AB92-85E4-41F2-9517-EA048E6534E6}" destId="{5FA3A6F0-7997-4424-A6B9-35C327D712DA}" srcOrd="0" destOrd="0" presId="urn:microsoft.com/office/officeart/2018/2/layout/IconCircleList"/>
    <dgm:cxn modelId="{078ECC7F-B039-4822-A927-1CCFD1053511}" type="presParOf" srcId="{8AC1AB92-85E4-41F2-9517-EA048E6534E6}" destId="{EEB09A0E-3C22-4659-8113-1E7A27633D62}" srcOrd="1" destOrd="0" presId="urn:microsoft.com/office/officeart/2018/2/layout/IconCircleList"/>
    <dgm:cxn modelId="{C2479538-D15A-48CF-97EB-55B9BDC3C829}" type="presParOf" srcId="{8AC1AB92-85E4-41F2-9517-EA048E6534E6}" destId="{1034A843-A808-41C6-89EE-3EA4DF7457F9}" srcOrd="2" destOrd="0" presId="urn:microsoft.com/office/officeart/2018/2/layout/IconCircleList"/>
    <dgm:cxn modelId="{00EFCD93-060A-4286-8B1D-5CC6932521AC}" type="presParOf" srcId="{8AC1AB92-85E4-41F2-9517-EA048E6534E6}" destId="{8308E7F8-F5AE-45E7-AF0D-0EA8E7C825A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18A991-A3CC-4DB2-8DD4-B5D826DF0F1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BA36B25-8BFF-41A4-9E26-1F25C1F41961}">
      <dgm:prSet/>
      <dgm:spPr/>
      <dgm:t>
        <a:bodyPr/>
        <a:lstStyle/>
        <a:p>
          <a:r>
            <a:rPr lang="de-DE"/>
            <a:t>Gross Added Value: the measure of the total value of goods and services produced in an economy (area, region or country) or by a specific (maritime) sector.</a:t>
          </a:r>
          <a:endParaRPr lang="en-US"/>
        </a:p>
      </dgm:t>
    </dgm:pt>
    <dgm:pt modelId="{56BDF9BB-10CB-4ADE-B74B-FD85B20A17AC}" type="parTrans" cxnId="{65D16C19-4073-4A9E-8B91-E88520A31CDB}">
      <dgm:prSet/>
      <dgm:spPr/>
      <dgm:t>
        <a:bodyPr/>
        <a:lstStyle/>
        <a:p>
          <a:endParaRPr lang="en-US"/>
        </a:p>
      </dgm:t>
    </dgm:pt>
    <dgm:pt modelId="{2E21C054-7009-447D-8632-39AE76DDEC1B}" type="sibTrans" cxnId="{65D16C19-4073-4A9E-8B91-E88520A31CDB}">
      <dgm:prSet/>
      <dgm:spPr/>
      <dgm:t>
        <a:bodyPr/>
        <a:lstStyle/>
        <a:p>
          <a:endParaRPr lang="en-US"/>
        </a:p>
      </dgm:t>
    </dgm:pt>
    <dgm:pt modelId="{B2665C41-0B32-4C2D-B68B-4FED150E8667}">
      <dgm:prSet/>
      <dgm:spPr/>
      <dgm:t>
        <a:bodyPr/>
        <a:lstStyle/>
        <a:p>
          <a:r>
            <a:rPr lang="de-DE"/>
            <a:t>Employment: Either the number of individual people employed in a specific (maritime) sector or the number of Full Time Equivalents (FTEs).</a:t>
          </a:r>
          <a:endParaRPr lang="en-US"/>
        </a:p>
      </dgm:t>
    </dgm:pt>
    <dgm:pt modelId="{41B40CDB-61E9-4FD4-A064-9CF9C528F64C}" type="parTrans" cxnId="{CEFF7F82-759E-4115-B07F-09F01553F493}">
      <dgm:prSet/>
      <dgm:spPr/>
      <dgm:t>
        <a:bodyPr/>
        <a:lstStyle/>
        <a:p>
          <a:endParaRPr lang="en-US"/>
        </a:p>
      </dgm:t>
    </dgm:pt>
    <dgm:pt modelId="{D1D4A2C4-38A2-4C0F-BC41-5F6019E8CC60}" type="sibTrans" cxnId="{CEFF7F82-759E-4115-B07F-09F01553F493}">
      <dgm:prSet/>
      <dgm:spPr/>
      <dgm:t>
        <a:bodyPr/>
        <a:lstStyle/>
        <a:p>
          <a:endParaRPr lang="en-US"/>
        </a:p>
      </dgm:t>
    </dgm:pt>
    <dgm:pt modelId="{08A280A4-50E2-425A-AA1E-1FB751DA72F1}" type="pres">
      <dgm:prSet presAssocID="{2218A991-A3CC-4DB2-8DD4-B5D826DF0F14}" presName="root" presStyleCnt="0">
        <dgm:presLayoutVars>
          <dgm:dir/>
          <dgm:resizeHandles val="exact"/>
        </dgm:presLayoutVars>
      </dgm:prSet>
      <dgm:spPr/>
    </dgm:pt>
    <dgm:pt modelId="{8F935BFE-AE83-4225-9D2B-8E3355A61A7B}" type="pres">
      <dgm:prSet presAssocID="{0BA36B25-8BFF-41A4-9E26-1F25C1F41961}" presName="compNode" presStyleCnt="0"/>
      <dgm:spPr/>
    </dgm:pt>
    <dgm:pt modelId="{BC886C60-30F5-4DD5-AE19-F3C1F5F2B353}" type="pres">
      <dgm:prSet presAssocID="{0BA36B25-8BFF-41A4-9E26-1F25C1F41961}" presName="bgRect" presStyleLbl="bgShp" presStyleIdx="0" presStyleCnt="2"/>
      <dgm:spPr/>
    </dgm:pt>
    <dgm:pt modelId="{2495C5B9-16E0-40D1-BB35-17AA7F9DC8A3}" type="pres">
      <dgm:prSet presAssocID="{0BA36B25-8BFF-41A4-9E26-1F25C1F41961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C95314DA-2412-4871-8918-EFDA4A1F07DA}" type="pres">
      <dgm:prSet presAssocID="{0BA36B25-8BFF-41A4-9E26-1F25C1F41961}" presName="spaceRect" presStyleCnt="0"/>
      <dgm:spPr/>
    </dgm:pt>
    <dgm:pt modelId="{11E00D04-DE38-4795-BF69-0F95C9F36949}" type="pres">
      <dgm:prSet presAssocID="{0BA36B25-8BFF-41A4-9E26-1F25C1F41961}" presName="parTx" presStyleLbl="revTx" presStyleIdx="0" presStyleCnt="2">
        <dgm:presLayoutVars>
          <dgm:chMax val="0"/>
          <dgm:chPref val="0"/>
        </dgm:presLayoutVars>
      </dgm:prSet>
      <dgm:spPr/>
    </dgm:pt>
    <dgm:pt modelId="{A67CDFAC-2AE8-4E7B-A6A0-0776E03CB1E7}" type="pres">
      <dgm:prSet presAssocID="{2E21C054-7009-447D-8632-39AE76DDEC1B}" presName="sibTrans" presStyleCnt="0"/>
      <dgm:spPr/>
    </dgm:pt>
    <dgm:pt modelId="{AE4717F6-FD93-47FD-9647-4BD99338E2AD}" type="pres">
      <dgm:prSet presAssocID="{B2665C41-0B32-4C2D-B68B-4FED150E8667}" presName="compNode" presStyleCnt="0"/>
      <dgm:spPr/>
    </dgm:pt>
    <dgm:pt modelId="{FD0CE599-332C-486A-A349-CCC6BDAC211C}" type="pres">
      <dgm:prSet presAssocID="{B2665C41-0B32-4C2D-B68B-4FED150E8667}" presName="bgRect" presStyleLbl="bgShp" presStyleIdx="1" presStyleCnt="2"/>
      <dgm:spPr/>
    </dgm:pt>
    <dgm:pt modelId="{F1DCF948-7D79-4E9F-BD36-9A46E03DE5D4}" type="pres">
      <dgm:prSet presAssocID="{B2665C41-0B32-4C2D-B68B-4FED150E8667}" presName="iconRect" presStyleLbl="node1" presStyleIdx="1" presStyleCnt="2" custScaleX="149127" custScaleY="14912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ker"/>
        </a:ext>
      </dgm:extLst>
    </dgm:pt>
    <dgm:pt modelId="{ADB6DA3C-F6B1-4F0F-B070-8ED649459FB7}" type="pres">
      <dgm:prSet presAssocID="{B2665C41-0B32-4C2D-B68B-4FED150E8667}" presName="spaceRect" presStyleCnt="0"/>
      <dgm:spPr/>
    </dgm:pt>
    <dgm:pt modelId="{720D426E-CFF5-4030-86FE-F261C432127D}" type="pres">
      <dgm:prSet presAssocID="{B2665C41-0B32-4C2D-B68B-4FED150E866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5D16C19-4073-4A9E-8B91-E88520A31CDB}" srcId="{2218A991-A3CC-4DB2-8DD4-B5D826DF0F14}" destId="{0BA36B25-8BFF-41A4-9E26-1F25C1F41961}" srcOrd="0" destOrd="0" parTransId="{56BDF9BB-10CB-4ADE-B74B-FD85B20A17AC}" sibTransId="{2E21C054-7009-447D-8632-39AE76DDEC1B}"/>
    <dgm:cxn modelId="{CEFF7F82-759E-4115-B07F-09F01553F493}" srcId="{2218A991-A3CC-4DB2-8DD4-B5D826DF0F14}" destId="{B2665C41-0B32-4C2D-B68B-4FED150E8667}" srcOrd="1" destOrd="0" parTransId="{41B40CDB-61E9-4FD4-A064-9CF9C528F64C}" sibTransId="{D1D4A2C4-38A2-4C0F-BC41-5F6019E8CC60}"/>
    <dgm:cxn modelId="{49FF3EB3-E352-41A3-B4DF-540998AEB1FF}" type="presOf" srcId="{B2665C41-0B32-4C2D-B68B-4FED150E8667}" destId="{720D426E-CFF5-4030-86FE-F261C432127D}" srcOrd="0" destOrd="0" presId="urn:microsoft.com/office/officeart/2018/2/layout/IconVerticalSolidList"/>
    <dgm:cxn modelId="{2B1849DF-2CC3-4931-AB08-2EEA0C5178BD}" type="presOf" srcId="{2218A991-A3CC-4DB2-8DD4-B5D826DF0F14}" destId="{08A280A4-50E2-425A-AA1E-1FB751DA72F1}" srcOrd="0" destOrd="0" presId="urn:microsoft.com/office/officeart/2018/2/layout/IconVerticalSolidList"/>
    <dgm:cxn modelId="{64A652E6-CE76-4B66-9E69-072A235957B6}" type="presOf" srcId="{0BA36B25-8BFF-41A4-9E26-1F25C1F41961}" destId="{11E00D04-DE38-4795-BF69-0F95C9F36949}" srcOrd="0" destOrd="0" presId="urn:microsoft.com/office/officeart/2018/2/layout/IconVerticalSolidList"/>
    <dgm:cxn modelId="{FE711477-5C0D-4EDD-84E6-F578BB4DF2D0}" type="presParOf" srcId="{08A280A4-50E2-425A-AA1E-1FB751DA72F1}" destId="{8F935BFE-AE83-4225-9D2B-8E3355A61A7B}" srcOrd="0" destOrd="0" presId="urn:microsoft.com/office/officeart/2018/2/layout/IconVerticalSolidList"/>
    <dgm:cxn modelId="{B3995968-9A27-4466-86A6-75BEFC26B678}" type="presParOf" srcId="{8F935BFE-AE83-4225-9D2B-8E3355A61A7B}" destId="{BC886C60-30F5-4DD5-AE19-F3C1F5F2B353}" srcOrd="0" destOrd="0" presId="urn:microsoft.com/office/officeart/2018/2/layout/IconVerticalSolidList"/>
    <dgm:cxn modelId="{B22334A5-17D5-49BC-9A0D-445BD3815FAE}" type="presParOf" srcId="{8F935BFE-AE83-4225-9D2B-8E3355A61A7B}" destId="{2495C5B9-16E0-40D1-BB35-17AA7F9DC8A3}" srcOrd="1" destOrd="0" presId="urn:microsoft.com/office/officeart/2018/2/layout/IconVerticalSolidList"/>
    <dgm:cxn modelId="{681766FE-C399-4615-AEBB-9486BE7F3480}" type="presParOf" srcId="{8F935BFE-AE83-4225-9D2B-8E3355A61A7B}" destId="{C95314DA-2412-4871-8918-EFDA4A1F07DA}" srcOrd="2" destOrd="0" presId="urn:microsoft.com/office/officeart/2018/2/layout/IconVerticalSolidList"/>
    <dgm:cxn modelId="{281F5341-BF0A-4F51-AA8B-7BC17621897F}" type="presParOf" srcId="{8F935BFE-AE83-4225-9D2B-8E3355A61A7B}" destId="{11E00D04-DE38-4795-BF69-0F95C9F36949}" srcOrd="3" destOrd="0" presId="urn:microsoft.com/office/officeart/2018/2/layout/IconVerticalSolidList"/>
    <dgm:cxn modelId="{05F586FB-E870-4199-A4B3-D57B1FD56E90}" type="presParOf" srcId="{08A280A4-50E2-425A-AA1E-1FB751DA72F1}" destId="{A67CDFAC-2AE8-4E7B-A6A0-0776E03CB1E7}" srcOrd="1" destOrd="0" presId="urn:microsoft.com/office/officeart/2018/2/layout/IconVerticalSolidList"/>
    <dgm:cxn modelId="{492AC106-272E-484C-AED8-A5515AED602D}" type="presParOf" srcId="{08A280A4-50E2-425A-AA1E-1FB751DA72F1}" destId="{AE4717F6-FD93-47FD-9647-4BD99338E2AD}" srcOrd="2" destOrd="0" presId="urn:microsoft.com/office/officeart/2018/2/layout/IconVerticalSolidList"/>
    <dgm:cxn modelId="{81573220-A6BD-4597-A8AF-57499FEDAF5D}" type="presParOf" srcId="{AE4717F6-FD93-47FD-9647-4BD99338E2AD}" destId="{FD0CE599-332C-486A-A349-CCC6BDAC211C}" srcOrd="0" destOrd="0" presId="urn:microsoft.com/office/officeart/2018/2/layout/IconVerticalSolidList"/>
    <dgm:cxn modelId="{53C9BB11-3149-4A87-A405-3BFC60E1AD4C}" type="presParOf" srcId="{AE4717F6-FD93-47FD-9647-4BD99338E2AD}" destId="{F1DCF948-7D79-4E9F-BD36-9A46E03DE5D4}" srcOrd="1" destOrd="0" presId="urn:microsoft.com/office/officeart/2018/2/layout/IconVerticalSolidList"/>
    <dgm:cxn modelId="{437EED41-D8CF-4E76-B322-AB60A8280434}" type="presParOf" srcId="{AE4717F6-FD93-47FD-9647-4BD99338E2AD}" destId="{ADB6DA3C-F6B1-4F0F-B070-8ED649459FB7}" srcOrd="2" destOrd="0" presId="urn:microsoft.com/office/officeart/2018/2/layout/IconVerticalSolidList"/>
    <dgm:cxn modelId="{47268F0B-254A-4899-AB09-4EA96296841B}" type="presParOf" srcId="{AE4717F6-FD93-47FD-9647-4BD99338E2AD}" destId="{720D426E-CFF5-4030-86FE-F261C43212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5CAFD2-78E4-4A27-92E3-30A3462AD71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0C28A60-3D28-4B40-A3AC-6785146750FF}">
      <dgm:prSet/>
      <dgm:spPr/>
      <dgm:t>
        <a:bodyPr/>
        <a:lstStyle/>
        <a:p>
          <a:r>
            <a:rPr lang="de-DE"/>
            <a:t>Effects of maritime activities (environmental impacts, sustainable use, emissions)</a:t>
          </a:r>
          <a:endParaRPr lang="en-US"/>
        </a:p>
      </dgm:t>
    </dgm:pt>
    <dgm:pt modelId="{76E80429-7678-4CC4-BFA9-6129E4178506}" type="parTrans" cxnId="{5683509B-79FC-485A-8D1F-BB8C2B6A49B9}">
      <dgm:prSet/>
      <dgm:spPr/>
      <dgm:t>
        <a:bodyPr/>
        <a:lstStyle/>
        <a:p>
          <a:endParaRPr lang="en-US"/>
        </a:p>
      </dgm:t>
    </dgm:pt>
    <dgm:pt modelId="{011A1791-4046-4718-BEFB-30B675948155}" type="sibTrans" cxnId="{5683509B-79FC-485A-8D1F-BB8C2B6A49B9}">
      <dgm:prSet/>
      <dgm:spPr/>
      <dgm:t>
        <a:bodyPr/>
        <a:lstStyle/>
        <a:p>
          <a:endParaRPr lang="en-US"/>
        </a:p>
      </dgm:t>
    </dgm:pt>
    <dgm:pt modelId="{DA194350-4223-4171-8B5D-D6386DBE8CC1}">
      <dgm:prSet/>
      <dgm:spPr/>
      <dgm:t>
        <a:bodyPr/>
        <a:lstStyle/>
        <a:p>
          <a:r>
            <a:rPr lang="de-DE"/>
            <a:t>Cumulative effects</a:t>
          </a:r>
          <a:endParaRPr lang="en-US"/>
        </a:p>
      </dgm:t>
    </dgm:pt>
    <dgm:pt modelId="{652F5C24-CDB0-4C04-8D57-37CF95F753E9}" type="parTrans" cxnId="{8F89641F-15D6-4E7B-8B69-013060F726E9}">
      <dgm:prSet/>
      <dgm:spPr/>
      <dgm:t>
        <a:bodyPr/>
        <a:lstStyle/>
        <a:p>
          <a:endParaRPr lang="en-US"/>
        </a:p>
      </dgm:t>
    </dgm:pt>
    <dgm:pt modelId="{140B2194-FCBB-411D-9B26-D455A241D1F8}" type="sibTrans" cxnId="{8F89641F-15D6-4E7B-8B69-013060F726E9}">
      <dgm:prSet/>
      <dgm:spPr/>
      <dgm:t>
        <a:bodyPr/>
        <a:lstStyle/>
        <a:p>
          <a:endParaRPr lang="en-US"/>
        </a:p>
      </dgm:t>
    </dgm:pt>
    <dgm:pt modelId="{947B506C-652E-4132-8F5D-D06DA3A94146}">
      <dgm:prSet/>
      <dgm:spPr/>
      <dgm:t>
        <a:bodyPr/>
        <a:lstStyle/>
        <a:p>
          <a:r>
            <a:rPr lang="de-DE"/>
            <a:t>Social and economic benefits</a:t>
          </a:r>
          <a:endParaRPr lang="en-US"/>
        </a:p>
      </dgm:t>
    </dgm:pt>
    <dgm:pt modelId="{C5A8F63B-89C6-4C7F-8E88-ACE57EFB9B06}" type="parTrans" cxnId="{2E3824C2-0463-4C0C-8049-0D4CD9759D42}">
      <dgm:prSet/>
      <dgm:spPr/>
      <dgm:t>
        <a:bodyPr/>
        <a:lstStyle/>
        <a:p>
          <a:endParaRPr lang="en-US"/>
        </a:p>
      </dgm:t>
    </dgm:pt>
    <dgm:pt modelId="{3B6FB06B-CAFA-48F2-A60E-E249FE831210}" type="sibTrans" cxnId="{2E3824C2-0463-4C0C-8049-0D4CD9759D42}">
      <dgm:prSet/>
      <dgm:spPr/>
      <dgm:t>
        <a:bodyPr/>
        <a:lstStyle/>
        <a:p>
          <a:endParaRPr lang="en-US"/>
        </a:p>
      </dgm:t>
    </dgm:pt>
    <dgm:pt modelId="{42D802F2-3B0D-47A7-9C58-90FA1F6E642B}">
      <dgm:prSet/>
      <dgm:spPr/>
      <dgm:t>
        <a:bodyPr/>
        <a:lstStyle/>
        <a:p>
          <a:r>
            <a:rPr lang="de-DE"/>
            <a:t>Use of space, co-location of activities</a:t>
          </a:r>
          <a:endParaRPr lang="en-US"/>
        </a:p>
      </dgm:t>
    </dgm:pt>
    <dgm:pt modelId="{D8D43348-D107-4940-954B-6C0D2995FF98}" type="parTrans" cxnId="{EF663186-3282-4C9F-8845-C4440E13D2CD}">
      <dgm:prSet/>
      <dgm:spPr/>
      <dgm:t>
        <a:bodyPr/>
        <a:lstStyle/>
        <a:p>
          <a:endParaRPr lang="en-US"/>
        </a:p>
      </dgm:t>
    </dgm:pt>
    <dgm:pt modelId="{EC3E6E46-37EE-4124-9A0C-02E69350B580}" type="sibTrans" cxnId="{EF663186-3282-4C9F-8845-C4440E13D2CD}">
      <dgm:prSet/>
      <dgm:spPr/>
      <dgm:t>
        <a:bodyPr/>
        <a:lstStyle/>
        <a:p>
          <a:endParaRPr lang="en-US"/>
        </a:p>
      </dgm:t>
    </dgm:pt>
    <dgm:pt modelId="{6E1637F9-934B-3148-A3A6-8D1582CF6FA2}" type="pres">
      <dgm:prSet presAssocID="{E85CAFD2-78E4-4A27-92E3-30A3462AD71D}" presName="linear" presStyleCnt="0">
        <dgm:presLayoutVars>
          <dgm:animLvl val="lvl"/>
          <dgm:resizeHandles val="exact"/>
        </dgm:presLayoutVars>
      </dgm:prSet>
      <dgm:spPr/>
    </dgm:pt>
    <dgm:pt modelId="{663A608C-3404-DC44-AC97-26AC14807223}" type="pres">
      <dgm:prSet presAssocID="{D0C28A60-3D28-4B40-A3AC-6785146750F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95B677-553B-074D-ABEA-98E9D6B727E1}" type="pres">
      <dgm:prSet presAssocID="{011A1791-4046-4718-BEFB-30B675948155}" presName="spacer" presStyleCnt="0"/>
      <dgm:spPr/>
    </dgm:pt>
    <dgm:pt modelId="{BBE38DAC-8F89-654C-9EA6-81A5B526E301}" type="pres">
      <dgm:prSet presAssocID="{DA194350-4223-4171-8B5D-D6386DBE8CC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13C3DC-6AB1-F044-9DDD-EBEA74850D6F}" type="pres">
      <dgm:prSet presAssocID="{140B2194-FCBB-411D-9B26-D455A241D1F8}" presName="spacer" presStyleCnt="0"/>
      <dgm:spPr/>
    </dgm:pt>
    <dgm:pt modelId="{5FCD3980-727C-A444-9836-E5E0C2C8EF1A}" type="pres">
      <dgm:prSet presAssocID="{947B506C-652E-4132-8F5D-D06DA3A9414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9BE4474-81C2-CC48-BD72-0DD03106FA66}" type="pres">
      <dgm:prSet presAssocID="{3B6FB06B-CAFA-48F2-A60E-E249FE831210}" presName="spacer" presStyleCnt="0"/>
      <dgm:spPr/>
    </dgm:pt>
    <dgm:pt modelId="{97CFA048-674B-3843-911D-081F095CAF9D}" type="pres">
      <dgm:prSet presAssocID="{42D802F2-3B0D-47A7-9C58-90FA1F6E642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8BF460B-2FF4-B04E-A647-AE04B0CB49DD}" type="presOf" srcId="{DA194350-4223-4171-8B5D-D6386DBE8CC1}" destId="{BBE38DAC-8F89-654C-9EA6-81A5B526E301}" srcOrd="0" destOrd="0" presId="urn:microsoft.com/office/officeart/2005/8/layout/vList2"/>
    <dgm:cxn modelId="{F5FDDD0C-4A9D-5141-AF30-525A699AE644}" type="presOf" srcId="{42D802F2-3B0D-47A7-9C58-90FA1F6E642B}" destId="{97CFA048-674B-3843-911D-081F095CAF9D}" srcOrd="0" destOrd="0" presId="urn:microsoft.com/office/officeart/2005/8/layout/vList2"/>
    <dgm:cxn modelId="{8F89641F-15D6-4E7B-8B69-013060F726E9}" srcId="{E85CAFD2-78E4-4A27-92E3-30A3462AD71D}" destId="{DA194350-4223-4171-8B5D-D6386DBE8CC1}" srcOrd="1" destOrd="0" parTransId="{652F5C24-CDB0-4C04-8D57-37CF95F753E9}" sibTransId="{140B2194-FCBB-411D-9B26-D455A241D1F8}"/>
    <dgm:cxn modelId="{29BECE2B-B992-B744-9989-3A60F87E9F73}" type="presOf" srcId="{947B506C-652E-4132-8F5D-D06DA3A94146}" destId="{5FCD3980-727C-A444-9836-E5E0C2C8EF1A}" srcOrd="0" destOrd="0" presId="urn:microsoft.com/office/officeart/2005/8/layout/vList2"/>
    <dgm:cxn modelId="{B3DACB7F-4D2B-244F-A00E-DC7AD9879FFD}" type="presOf" srcId="{D0C28A60-3D28-4B40-A3AC-6785146750FF}" destId="{663A608C-3404-DC44-AC97-26AC14807223}" srcOrd="0" destOrd="0" presId="urn:microsoft.com/office/officeart/2005/8/layout/vList2"/>
    <dgm:cxn modelId="{EF663186-3282-4C9F-8845-C4440E13D2CD}" srcId="{E85CAFD2-78E4-4A27-92E3-30A3462AD71D}" destId="{42D802F2-3B0D-47A7-9C58-90FA1F6E642B}" srcOrd="3" destOrd="0" parTransId="{D8D43348-D107-4940-954B-6C0D2995FF98}" sibTransId="{EC3E6E46-37EE-4124-9A0C-02E69350B580}"/>
    <dgm:cxn modelId="{5683509B-79FC-485A-8D1F-BB8C2B6A49B9}" srcId="{E85CAFD2-78E4-4A27-92E3-30A3462AD71D}" destId="{D0C28A60-3D28-4B40-A3AC-6785146750FF}" srcOrd="0" destOrd="0" parTransId="{76E80429-7678-4CC4-BFA9-6129E4178506}" sibTransId="{011A1791-4046-4718-BEFB-30B675948155}"/>
    <dgm:cxn modelId="{91D542AF-982A-9F4F-8460-4EA2EDBEF376}" type="presOf" srcId="{E85CAFD2-78E4-4A27-92E3-30A3462AD71D}" destId="{6E1637F9-934B-3148-A3A6-8D1582CF6FA2}" srcOrd="0" destOrd="0" presId="urn:microsoft.com/office/officeart/2005/8/layout/vList2"/>
    <dgm:cxn modelId="{2E3824C2-0463-4C0C-8049-0D4CD9759D42}" srcId="{E85CAFD2-78E4-4A27-92E3-30A3462AD71D}" destId="{947B506C-652E-4132-8F5D-D06DA3A94146}" srcOrd="2" destOrd="0" parTransId="{C5A8F63B-89C6-4C7F-8E88-ACE57EFB9B06}" sibTransId="{3B6FB06B-CAFA-48F2-A60E-E249FE831210}"/>
    <dgm:cxn modelId="{21E0E513-417A-9D47-B706-EB13F94BDDCE}" type="presParOf" srcId="{6E1637F9-934B-3148-A3A6-8D1582CF6FA2}" destId="{663A608C-3404-DC44-AC97-26AC14807223}" srcOrd="0" destOrd="0" presId="urn:microsoft.com/office/officeart/2005/8/layout/vList2"/>
    <dgm:cxn modelId="{AFF7E81F-962F-994E-A2FF-AF4EAC2E6633}" type="presParOf" srcId="{6E1637F9-934B-3148-A3A6-8D1582CF6FA2}" destId="{D395B677-553B-074D-ABEA-98E9D6B727E1}" srcOrd="1" destOrd="0" presId="urn:microsoft.com/office/officeart/2005/8/layout/vList2"/>
    <dgm:cxn modelId="{7127D6CD-8427-644A-BBB5-13E5D8CE0169}" type="presParOf" srcId="{6E1637F9-934B-3148-A3A6-8D1582CF6FA2}" destId="{BBE38DAC-8F89-654C-9EA6-81A5B526E301}" srcOrd="2" destOrd="0" presId="urn:microsoft.com/office/officeart/2005/8/layout/vList2"/>
    <dgm:cxn modelId="{D9C070CF-8E26-794E-BF7A-224816AEEE5C}" type="presParOf" srcId="{6E1637F9-934B-3148-A3A6-8D1582CF6FA2}" destId="{AF13C3DC-6AB1-F044-9DDD-EBEA74850D6F}" srcOrd="3" destOrd="0" presId="urn:microsoft.com/office/officeart/2005/8/layout/vList2"/>
    <dgm:cxn modelId="{416D984E-0278-9A42-8EF0-F95622493808}" type="presParOf" srcId="{6E1637F9-934B-3148-A3A6-8D1582CF6FA2}" destId="{5FCD3980-727C-A444-9836-E5E0C2C8EF1A}" srcOrd="4" destOrd="0" presId="urn:microsoft.com/office/officeart/2005/8/layout/vList2"/>
    <dgm:cxn modelId="{38C83C82-00E3-8E4F-BC08-1C250912FC7C}" type="presParOf" srcId="{6E1637F9-934B-3148-A3A6-8D1582CF6FA2}" destId="{69BE4474-81C2-CC48-BD72-0DD03106FA66}" srcOrd="5" destOrd="0" presId="urn:microsoft.com/office/officeart/2005/8/layout/vList2"/>
    <dgm:cxn modelId="{69E2B9C6-AF86-DB49-A3AC-F610BB0B79BE}" type="presParOf" srcId="{6E1637F9-934B-3148-A3A6-8D1582CF6FA2}" destId="{97CFA048-674B-3843-911D-081F095CAF9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3C647-E148-4FF1-9AF2-D6D6D0BAF437}">
      <dsp:nvSpPr>
        <dsp:cNvPr id="0" name=""/>
        <dsp:cNvSpPr/>
      </dsp:nvSpPr>
      <dsp:spPr>
        <a:xfrm>
          <a:off x="0" y="664977"/>
          <a:ext cx="10515600" cy="17954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19F00-F011-418C-94C0-969950CBA7BF}">
      <dsp:nvSpPr>
        <dsp:cNvPr id="0" name=""/>
        <dsp:cNvSpPr/>
      </dsp:nvSpPr>
      <dsp:spPr>
        <a:xfrm>
          <a:off x="543120" y="1068952"/>
          <a:ext cx="987492" cy="9874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591DF-DBED-40D1-A739-12089F44D4BB}">
      <dsp:nvSpPr>
        <dsp:cNvPr id="0" name=""/>
        <dsp:cNvSpPr/>
      </dsp:nvSpPr>
      <dsp:spPr>
        <a:xfrm>
          <a:off x="2073733" y="664977"/>
          <a:ext cx="8441866" cy="1795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017" tIns="190017" rIns="190017" bIns="19001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All </a:t>
          </a:r>
          <a:r>
            <a:rPr lang="de-DE" sz="2000" kern="1200" dirty="0" err="1"/>
            <a:t>blue</a:t>
          </a:r>
          <a:r>
            <a:rPr lang="de-DE" sz="2000" kern="1200" dirty="0"/>
            <a:t> </a:t>
          </a:r>
          <a:r>
            <a:rPr lang="de-DE" sz="2000" kern="1200" dirty="0" err="1"/>
            <a:t>economy</a:t>
          </a:r>
          <a:r>
            <a:rPr lang="de-DE" sz="2000" kern="1200" dirty="0"/>
            <a:t> </a:t>
          </a:r>
          <a:r>
            <a:rPr lang="de-DE" sz="2000" kern="1200" dirty="0" err="1"/>
            <a:t>sectors</a:t>
          </a:r>
          <a:r>
            <a:rPr lang="de-DE" sz="2000" kern="1200" dirty="0"/>
            <a:t> </a:t>
          </a:r>
          <a:r>
            <a:rPr lang="de-DE" sz="2000" kern="1200" dirty="0" err="1"/>
            <a:t>including</a:t>
          </a:r>
          <a:r>
            <a:rPr lang="de-DE" sz="2000" kern="1200" dirty="0"/>
            <a:t> </a:t>
          </a:r>
          <a:r>
            <a:rPr lang="de-DE" sz="2000" kern="1200" dirty="0" err="1"/>
            <a:t>fisheries</a:t>
          </a:r>
          <a:r>
            <a:rPr lang="de-DE" sz="2000" kern="1200" dirty="0"/>
            <a:t>, </a:t>
          </a:r>
          <a:r>
            <a:rPr lang="de-DE" sz="2000" kern="1200" dirty="0" err="1"/>
            <a:t>aquaculture</a:t>
          </a:r>
          <a:r>
            <a:rPr lang="de-DE" sz="2000" kern="1200" dirty="0"/>
            <a:t>, </a:t>
          </a:r>
          <a:r>
            <a:rPr lang="de-DE" sz="2000" kern="1200" dirty="0" err="1"/>
            <a:t>coastal</a:t>
          </a:r>
          <a:r>
            <a:rPr lang="de-DE" sz="2000" kern="1200" dirty="0"/>
            <a:t> </a:t>
          </a:r>
          <a:r>
            <a:rPr lang="de-DE" sz="2000" kern="1200" dirty="0" err="1"/>
            <a:t>tourism</a:t>
          </a:r>
          <a:r>
            <a:rPr lang="de-DE" sz="2000" kern="1200" dirty="0"/>
            <a:t>, maritime </a:t>
          </a:r>
          <a:r>
            <a:rPr lang="de-DE" sz="2000" kern="1200" dirty="0" err="1"/>
            <a:t>transport</a:t>
          </a:r>
          <a:r>
            <a:rPr lang="de-DE" sz="2000" kern="1200" dirty="0"/>
            <a:t>, </a:t>
          </a:r>
          <a:r>
            <a:rPr lang="de-DE" sz="2000" kern="1200" dirty="0" err="1"/>
            <a:t>port</a:t>
          </a:r>
          <a:r>
            <a:rPr lang="de-DE" sz="2000" kern="1200" dirty="0"/>
            <a:t> </a:t>
          </a:r>
          <a:r>
            <a:rPr lang="de-DE" sz="2000" kern="1200" dirty="0" err="1"/>
            <a:t>activities</a:t>
          </a:r>
          <a:r>
            <a:rPr lang="de-DE" sz="2000" kern="1200" dirty="0"/>
            <a:t> and </a:t>
          </a:r>
          <a:r>
            <a:rPr lang="de-DE" sz="2000" kern="1200" dirty="0" err="1"/>
            <a:t>shipbuilding</a:t>
          </a:r>
          <a:r>
            <a:rPr lang="de-DE" sz="2000" kern="1200" dirty="0"/>
            <a:t> will </a:t>
          </a:r>
          <a:r>
            <a:rPr lang="de-DE" sz="2000" kern="1200" dirty="0" err="1"/>
            <a:t>have</a:t>
          </a:r>
          <a:r>
            <a:rPr lang="de-DE" sz="2000" kern="1200" dirty="0"/>
            <a:t> </a:t>
          </a:r>
          <a:r>
            <a:rPr lang="de-DE" sz="2000" kern="1200" dirty="0" err="1"/>
            <a:t>to</a:t>
          </a:r>
          <a:r>
            <a:rPr lang="de-DE" sz="2000" kern="1200" dirty="0"/>
            <a:t> </a:t>
          </a:r>
          <a:r>
            <a:rPr lang="de-DE" sz="2000" b="1" kern="1200" dirty="0" err="1"/>
            <a:t>reduce</a:t>
          </a:r>
          <a:r>
            <a:rPr lang="de-DE" sz="2000" b="1" kern="1200" dirty="0"/>
            <a:t> </a:t>
          </a:r>
          <a:r>
            <a:rPr lang="de-DE" sz="2000" b="1" kern="1200" dirty="0" err="1"/>
            <a:t>their</a:t>
          </a:r>
          <a:r>
            <a:rPr lang="de-DE" sz="2000" b="1" kern="1200" dirty="0"/>
            <a:t> environmental and </a:t>
          </a:r>
          <a:r>
            <a:rPr lang="de-DE" sz="2000" b="1" kern="1200" dirty="0" err="1"/>
            <a:t>climate</a:t>
          </a:r>
          <a:r>
            <a:rPr lang="de-DE" sz="2000" b="1" kern="1200" dirty="0"/>
            <a:t> </a:t>
          </a:r>
          <a:r>
            <a:rPr lang="de-DE" sz="2000" b="1" kern="1200" dirty="0" err="1"/>
            <a:t>impact</a:t>
          </a:r>
          <a:r>
            <a:rPr lang="de-DE" sz="2000" kern="1200" dirty="0"/>
            <a:t>. Tackling </a:t>
          </a:r>
          <a:r>
            <a:rPr lang="de-DE" sz="2000" kern="1200" dirty="0" err="1"/>
            <a:t>the</a:t>
          </a:r>
          <a:r>
            <a:rPr lang="de-DE" sz="2000" kern="1200" dirty="0"/>
            <a:t> </a:t>
          </a:r>
          <a:r>
            <a:rPr lang="de-DE" sz="2000" kern="1200" dirty="0" err="1"/>
            <a:t>climate</a:t>
          </a:r>
          <a:r>
            <a:rPr lang="de-DE" sz="2000" kern="1200" dirty="0"/>
            <a:t> and </a:t>
          </a:r>
          <a:r>
            <a:rPr lang="de-DE" sz="2000" kern="1200" dirty="0" err="1"/>
            <a:t>biodiversity</a:t>
          </a:r>
          <a:r>
            <a:rPr lang="de-DE" sz="2000" kern="1200" dirty="0"/>
            <a:t> </a:t>
          </a:r>
          <a:r>
            <a:rPr lang="de-DE" sz="2000" kern="1200" dirty="0" err="1"/>
            <a:t>crises</a:t>
          </a:r>
          <a:r>
            <a:rPr lang="de-DE" sz="2000" kern="1200" dirty="0"/>
            <a:t> </a:t>
          </a:r>
          <a:r>
            <a:rPr lang="de-DE" sz="2000" kern="1200" dirty="0" err="1"/>
            <a:t>requires</a:t>
          </a:r>
          <a:r>
            <a:rPr lang="de-DE" sz="2000" kern="1200" dirty="0"/>
            <a:t> </a:t>
          </a:r>
          <a:r>
            <a:rPr lang="de-DE" sz="2000" kern="1200" dirty="0" err="1"/>
            <a:t>healthy</a:t>
          </a:r>
          <a:r>
            <a:rPr lang="de-DE" sz="2000" kern="1200" dirty="0"/>
            <a:t> </a:t>
          </a:r>
          <a:r>
            <a:rPr lang="de-DE" sz="2000" kern="1200" dirty="0" err="1"/>
            <a:t>seas</a:t>
          </a:r>
          <a:r>
            <a:rPr lang="de-DE" sz="2000" kern="1200" dirty="0"/>
            <a:t> and a </a:t>
          </a:r>
          <a:r>
            <a:rPr lang="de-DE" sz="2000" kern="1200" dirty="0" err="1"/>
            <a:t>sustainable</a:t>
          </a:r>
          <a:r>
            <a:rPr lang="de-DE" sz="2000" kern="1200" dirty="0"/>
            <a:t> </a:t>
          </a:r>
          <a:r>
            <a:rPr lang="de-DE" sz="2000" kern="1200" dirty="0" err="1"/>
            <a:t>use</a:t>
          </a:r>
          <a:r>
            <a:rPr lang="de-DE" sz="2000" kern="1200" dirty="0"/>
            <a:t> </a:t>
          </a:r>
          <a:r>
            <a:rPr lang="de-DE" sz="2000" kern="1200" dirty="0" err="1"/>
            <a:t>of</a:t>
          </a:r>
          <a:r>
            <a:rPr lang="de-DE" sz="2000" kern="1200" dirty="0"/>
            <a:t> </a:t>
          </a:r>
          <a:r>
            <a:rPr lang="de-DE" sz="2000" kern="1200" dirty="0" err="1"/>
            <a:t>their</a:t>
          </a:r>
          <a:r>
            <a:rPr lang="de-DE" sz="2000" kern="1200" dirty="0"/>
            <a:t> </a:t>
          </a:r>
          <a:r>
            <a:rPr lang="de-DE" sz="2000" kern="1200" dirty="0" err="1"/>
            <a:t>resources</a:t>
          </a:r>
          <a:r>
            <a:rPr lang="de-DE" sz="2000" kern="1200" dirty="0"/>
            <a:t> </a:t>
          </a:r>
          <a:r>
            <a:rPr lang="de-DE" sz="2000" kern="1200" dirty="0" err="1"/>
            <a:t>to</a:t>
          </a:r>
          <a:r>
            <a:rPr lang="de-DE" sz="2000" kern="1200" dirty="0"/>
            <a:t> </a:t>
          </a:r>
          <a:r>
            <a:rPr lang="de-DE" sz="2000" kern="1200" dirty="0" err="1"/>
            <a:t>create</a:t>
          </a:r>
          <a:r>
            <a:rPr lang="de-DE" sz="2000" kern="1200" dirty="0"/>
            <a:t> alternatives </a:t>
          </a:r>
          <a:r>
            <a:rPr lang="de-DE" sz="2000" kern="1200" dirty="0" err="1"/>
            <a:t>to</a:t>
          </a:r>
          <a:r>
            <a:rPr lang="de-DE" sz="2000" kern="1200" dirty="0"/>
            <a:t> fossil </a:t>
          </a:r>
          <a:r>
            <a:rPr lang="de-DE" sz="2000" kern="1200" dirty="0" err="1"/>
            <a:t>fuels</a:t>
          </a:r>
          <a:r>
            <a:rPr lang="de-DE" sz="2000" kern="1200" dirty="0"/>
            <a:t> and traditional </a:t>
          </a:r>
          <a:r>
            <a:rPr lang="de-DE" sz="2000" kern="1200" dirty="0" err="1"/>
            <a:t>food</a:t>
          </a:r>
          <a:r>
            <a:rPr lang="de-DE" sz="2000" kern="1200" dirty="0"/>
            <a:t> </a:t>
          </a:r>
          <a:r>
            <a:rPr lang="de-DE" sz="2000" kern="1200" dirty="0" err="1"/>
            <a:t>production</a:t>
          </a:r>
          <a:r>
            <a:rPr lang="de-DE" sz="2000" kern="1200" dirty="0"/>
            <a:t>.</a:t>
          </a:r>
          <a:endParaRPr lang="en-US" sz="2000" kern="1200" dirty="0"/>
        </a:p>
      </dsp:txBody>
      <dsp:txXfrm>
        <a:off x="2073733" y="664977"/>
        <a:ext cx="8441866" cy="1795440"/>
      </dsp:txXfrm>
    </dsp:sp>
    <dsp:sp modelId="{35FA89D3-D232-4C6F-8D4C-2FF09A574955}">
      <dsp:nvSpPr>
        <dsp:cNvPr id="0" name=""/>
        <dsp:cNvSpPr/>
      </dsp:nvSpPr>
      <dsp:spPr>
        <a:xfrm>
          <a:off x="0" y="2859405"/>
          <a:ext cx="10515600" cy="17954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D8A2D-5277-4EF4-9BFF-CEB052822B08}">
      <dsp:nvSpPr>
        <dsp:cNvPr id="0" name=""/>
        <dsp:cNvSpPr/>
      </dsp:nvSpPr>
      <dsp:spPr>
        <a:xfrm>
          <a:off x="543120" y="3263379"/>
          <a:ext cx="987492" cy="9874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76C6B-DA09-4DFB-876F-3FF073ADFE7D}">
      <dsp:nvSpPr>
        <dsp:cNvPr id="0" name=""/>
        <dsp:cNvSpPr/>
      </dsp:nvSpPr>
      <dsp:spPr>
        <a:xfrm>
          <a:off x="2073733" y="2859405"/>
          <a:ext cx="8441866" cy="1795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017" tIns="190017" rIns="190017" bIns="19001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Transitioning</a:t>
          </a:r>
          <a:r>
            <a:rPr lang="de-DE" sz="2000" kern="1200" dirty="0"/>
            <a:t> </a:t>
          </a:r>
          <a:r>
            <a:rPr lang="de-DE" sz="2000" kern="1200" dirty="0" err="1"/>
            <a:t>to</a:t>
          </a:r>
          <a:r>
            <a:rPr lang="de-DE" sz="2000" kern="1200" dirty="0"/>
            <a:t> a </a:t>
          </a:r>
          <a:r>
            <a:rPr lang="de-DE" sz="2000" kern="1200" dirty="0" err="1"/>
            <a:t>sustainable</a:t>
          </a:r>
          <a:r>
            <a:rPr lang="de-DE" sz="2000" kern="1200" dirty="0"/>
            <a:t> </a:t>
          </a:r>
          <a:r>
            <a:rPr lang="de-DE" sz="2000" kern="1200" dirty="0" err="1"/>
            <a:t>blue</a:t>
          </a:r>
          <a:r>
            <a:rPr lang="de-DE" sz="2000" kern="1200" dirty="0"/>
            <a:t> </a:t>
          </a:r>
          <a:r>
            <a:rPr lang="de-DE" sz="2000" kern="1200" dirty="0" err="1"/>
            <a:t>economy</a:t>
          </a:r>
          <a:r>
            <a:rPr lang="de-DE" sz="2000" kern="1200" dirty="0"/>
            <a:t> </a:t>
          </a:r>
          <a:r>
            <a:rPr lang="de-DE" sz="2000" kern="1200" dirty="0" err="1"/>
            <a:t>requires</a:t>
          </a:r>
          <a:r>
            <a:rPr lang="de-DE" sz="2000" kern="1200" dirty="0"/>
            <a:t> </a:t>
          </a:r>
          <a:r>
            <a:rPr lang="de-DE" sz="2000" b="1" kern="1200" dirty="0" err="1"/>
            <a:t>investing</a:t>
          </a:r>
          <a:r>
            <a:rPr lang="de-DE" sz="2000" b="1" kern="1200" dirty="0"/>
            <a:t> in innovative </a:t>
          </a:r>
          <a:r>
            <a:rPr lang="de-DE" sz="2000" b="1" kern="1200" dirty="0" err="1"/>
            <a:t>technologies</a:t>
          </a:r>
          <a:r>
            <a:rPr lang="de-DE" sz="2000" kern="1200" dirty="0"/>
            <a:t>. Wave- and </a:t>
          </a:r>
          <a:r>
            <a:rPr lang="de-DE" sz="2000" kern="1200" dirty="0" err="1"/>
            <a:t>tidal</a:t>
          </a:r>
          <a:r>
            <a:rPr lang="de-DE" sz="2000" kern="1200" dirty="0"/>
            <a:t> </a:t>
          </a:r>
          <a:r>
            <a:rPr lang="de-DE" sz="2000" kern="1200" dirty="0" err="1"/>
            <a:t>energy</a:t>
          </a:r>
          <a:r>
            <a:rPr lang="de-DE" sz="2000" kern="1200" dirty="0"/>
            <a:t>, </a:t>
          </a:r>
          <a:r>
            <a:rPr lang="de-DE" sz="2000" kern="1200" dirty="0" err="1"/>
            <a:t>algae</a:t>
          </a:r>
          <a:r>
            <a:rPr lang="de-DE" sz="2000" kern="1200" dirty="0"/>
            <a:t> </a:t>
          </a:r>
          <a:r>
            <a:rPr lang="de-DE" sz="2000" kern="1200" dirty="0" err="1"/>
            <a:t>production</a:t>
          </a:r>
          <a:r>
            <a:rPr lang="de-DE" sz="2000" kern="1200" dirty="0"/>
            <a:t>, </a:t>
          </a:r>
          <a:r>
            <a:rPr lang="de-DE" sz="2000" kern="1200" dirty="0" err="1"/>
            <a:t>development</a:t>
          </a:r>
          <a:r>
            <a:rPr lang="de-DE" sz="2000" kern="1200" dirty="0"/>
            <a:t> </a:t>
          </a:r>
          <a:r>
            <a:rPr lang="de-DE" sz="2000" kern="1200" dirty="0" err="1"/>
            <a:t>of</a:t>
          </a:r>
          <a:r>
            <a:rPr lang="de-DE" sz="2000" kern="1200" dirty="0"/>
            <a:t> innovative </a:t>
          </a:r>
          <a:r>
            <a:rPr lang="de-DE" sz="2000" kern="1200" dirty="0" err="1"/>
            <a:t>fishing</a:t>
          </a:r>
          <a:r>
            <a:rPr lang="de-DE" sz="2000" kern="1200" dirty="0"/>
            <a:t> </a:t>
          </a:r>
          <a:r>
            <a:rPr lang="de-DE" sz="2000" kern="1200" dirty="0" err="1"/>
            <a:t>gear</a:t>
          </a:r>
          <a:r>
            <a:rPr lang="de-DE" sz="2000" kern="1200" dirty="0"/>
            <a:t> </a:t>
          </a:r>
          <a:r>
            <a:rPr lang="de-DE" sz="2000" kern="1200" dirty="0" err="1"/>
            <a:t>or</a:t>
          </a:r>
          <a:r>
            <a:rPr lang="de-DE" sz="2000" kern="1200" dirty="0"/>
            <a:t> </a:t>
          </a:r>
          <a:r>
            <a:rPr lang="de-DE" sz="2000" kern="1200" dirty="0" err="1"/>
            <a:t>restoration</a:t>
          </a:r>
          <a:r>
            <a:rPr lang="de-DE" sz="2000" kern="1200" dirty="0"/>
            <a:t> </a:t>
          </a:r>
          <a:r>
            <a:rPr lang="de-DE" sz="2000" kern="1200" dirty="0" err="1"/>
            <a:t>of</a:t>
          </a:r>
          <a:r>
            <a:rPr lang="de-DE" sz="2000" kern="1200" dirty="0"/>
            <a:t> marine </a:t>
          </a:r>
          <a:r>
            <a:rPr lang="de-DE" sz="2000" kern="1200" dirty="0" err="1"/>
            <a:t>ecosystems</a:t>
          </a:r>
          <a:r>
            <a:rPr lang="de-DE" sz="2000" kern="1200" dirty="0"/>
            <a:t> will </a:t>
          </a:r>
          <a:r>
            <a:rPr lang="de-DE" sz="2000" kern="1200" dirty="0" err="1"/>
            <a:t>create</a:t>
          </a:r>
          <a:r>
            <a:rPr lang="de-DE" sz="2000" kern="1200" dirty="0"/>
            <a:t> </a:t>
          </a:r>
          <a:r>
            <a:rPr lang="de-DE" sz="2000" kern="1200" dirty="0" err="1"/>
            <a:t>new</a:t>
          </a:r>
          <a:r>
            <a:rPr lang="de-DE" sz="2000" kern="1200" dirty="0"/>
            <a:t> </a:t>
          </a:r>
          <a:r>
            <a:rPr lang="de-DE" sz="2000" kern="1200" dirty="0" err="1"/>
            <a:t>green</a:t>
          </a:r>
          <a:r>
            <a:rPr lang="de-DE" sz="2000" kern="1200" dirty="0"/>
            <a:t> </a:t>
          </a:r>
          <a:r>
            <a:rPr lang="de-DE" sz="2000" kern="1200" dirty="0" err="1"/>
            <a:t>jobs</a:t>
          </a:r>
          <a:r>
            <a:rPr lang="de-DE" sz="2000" kern="1200" dirty="0"/>
            <a:t> and </a:t>
          </a:r>
          <a:r>
            <a:rPr lang="de-DE" sz="2000" kern="1200" dirty="0" err="1"/>
            <a:t>businesses</a:t>
          </a:r>
          <a:r>
            <a:rPr lang="de-DE" sz="2000" kern="1200" dirty="0"/>
            <a:t> in </a:t>
          </a:r>
          <a:r>
            <a:rPr lang="de-DE" sz="2000" kern="1200" dirty="0" err="1"/>
            <a:t>the</a:t>
          </a:r>
          <a:r>
            <a:rPr lang="de-DE" sz="2000" kern="1200" dirty="0"/>
            <a:t> </a:t>
          </a:r>
          <a:r>
            <a:rPr lang="de-DE" sz="2000" kern="1200" dirty="0" err="1"/>
            <a:t>blue</a:t>
          </a:r>
          <a:r>
            <a:rPr lang="de-DE" sz="2000" kern="1200" dirty="0"/>
            <a:t> </a:t>
          </a:r>
          <a:r>
            <a:rPr lang="de-DE" sz="2000" kern="1200" dirty="0" err="1"/>
            <a:t>economy</a:t>
          </a:r>
          <a:r>
            <a:rPr lang="de-DE" sz="2000" kern="1200" dirty="0"/>
            <a:t>.</a:t>
          </a:r>
          <a:endParaRPr lang="en-US" sz="2000" kern="1200" dirty="0"/>
        </a:p>
      </dsp:txBody>
      <dsp:txXfrm>
        <a:off x="2073733" y="2859405"/>
        <a:ext cx="8441866" cy="1795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53465-BA19-44A8-BF24-423001513204}">
      <dsp:nvSpPr>
        <dsp:cNvPr id="0" name=""/>
        <dsp:cNvSpPr/>
      </dsp:nvSpPr>
      <dsp:spPr>
        <a:xfrm>
          <a:off x="82613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F3DF6-CC0B-41E0-833A-48EB9A200B31}">
      <dsp:nvSpPr>
        <dsp:cNvPr id="0" name=""/>
        <dsp:cNvSpPr/>
      </dsp:nvSpPr>
      <dsp:spPr>
        <a:xfrm>
          <a:off x="271034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44C5B-7162-406C-9ECC-C7F3A35108B5}">
      <dsp:nvSpPr>
        <dsp:cNvPr id="0" name=""/>
        <dsp:cNvSpPr/>
      </dsp:nvSpPr>
      <dsp:spPr>
        <a:xfrm>
          <a:off x="1172126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Marine </a:t>
          </a:r>
          <a:r>
            <a:rPr lang="de-DE" sz="2200" kern="1200" dirty="0" err="1"/>
            <a:t>living</a:t>
          </a:r>
          <a:r>
            <a:rPr lang="de-DE" sz="2200" kern="1200" dirty="0"/>
            <a:t> </a:t>
          </a:r>
          <a:r>
            <a:rPr lang="de-DE" sz="2200" kern="1200" dirty="0" err="1"/>
            <a:t>resources</a:t>
          </a:r>
          <a:endParaRPr lang="en-US" sz="2200" kern="1200" dirty="0"/>
        </a:p>
      </dsp:txBody>
      <dsp:txXfrm>
        <a:off x="1172126" y="90072"/>
        <a:ext cx="2114937" cy="897246"/>
      </dsp:txXfrm>
    </dsp:sp>
    <dsp:sp modelId="{BEE5D4E3-2406-42CE-B7E6-478DEF4D31CF}">
      <dsp:nvSpPr>
        <dsp:cNvPr id="0" name=""/>
        <dsp:cNvSpPr/>
      </dsp:nvSpPr>
      <dsp:spPr>
        <a:xfrm>
          <a:off x="3655575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16F421-68BD-4CD1-A5C7-A3772A9A4FF4}">
      <dsp:nvSpPr>
        <dsp:cNvPr id="0" name=""/>
        <dsp:cNvSpPr/>
      </dsp:nvSpPr>
      <dsp:spPr>
        <a:xfrm>
          <a:off x="3733801" y="140962"/>
          <a:ext cx="740793" cy="7954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3AC6C-C129-4C09-A444-4728E2A4B031}">
      <dsp:nvSpPr>
        <dsp:cNvPr id="0" name=""/>
        <dsp:cNvSpPr/>
      </dsp:nvSpPr>
      <dsp:spPr>
        <a:xfrm>
          <a:off x="4745088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Marine non-</a:t>
          </a:r>
          <a:r>
            <a:rPr lang="de-DE" sz="2200" kern="1200" dirty="0" err="1"/>
            <a:t>living</a:t>
          </a:r>
          <a:r>
            <a:rPr lang="de-DE" sz="2200" kern="1200" dirty="0"/>
            <a:t> </a:t>
          </a:r>
          <a:r>
            <a:rPr lang="de-DE" sz="2200" kern="1200" dirty="0" err="1"/>
            <a:t>resources</a:t>
          </a:r>
          <a:endParaRPr lang="en-US" sz="2200" kern="1200" dirty="0"/>
        </a:p>
      </dsp:txBody>
      <dsp:txXfrm>
        <a:off x="4745088" y="90072"/>
        <a:ext cx="2114937" cy="897246"/>
      </dsp:txXfrm>
    </dsp:sp>
    <dsp:sp modelId="{BF1D509E-CE4D-4397-AE77-FD3D87638390}">
      <dsp:nvSpPr>
        <dsp:cNvPr id="0" name=""/>
        <dsp:cNvSpPr/>
      </dsp:nvSpPr>
      <dsp:spPr>
        <a:xfrm>
          <a:off x="7228536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3AAC1-F9F9-420A-AB61-889539B86160}">
      <dsp:nvSpPr>
        <dsp:cNvPr id="0" name=""/>
        <dsp:cNvSpPr/>
      </dsp:nvSpPr>
      <dsp:spPr>
        <a:xfrm>
          <a:off x="7328770" y="216118"/>
          <a:ext cx="696777" cy="64515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41397-33B4-438F-957B-6EE005298CB4}">
      <dsp:nvSpPr>
        <dsp:cNvPr id="0" name=""/>
        <dsp:cNvSpPr/>
      </dsp:nvSpPr>
      <dsp:spPr>
        <a:xfrm>
          <a:off x="8318049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Marine </a:t>
          </a:r>
          <a:r>
            <a:rPr lang="de-DE" sz="2200" kern="1200" dirty="0" err="1"/>
            <a:t>renewable</a:t>
          </a:r>
          <a:r>
            <a:rPr lang="de-DE" sz="2200" kern="1200" dirty="0"/>
            <a:t> </a:t>
          </a:r>
          <a:r>
            <a:rPr lang="de-DE" sz="2200" kern="1200" dirty="0" err="1"/>
            <a:t>energy</a:t>
          </a:r>
          <a:endParaRPr lang="en-US" sz="2200" kern="1200" dirty="0"/>
        </a:p>
      </dsp:txBody>
      <dsp:txXfrm>
        <a:off x="8318049" y="90072"/>
        <a:ext cx="2114937" cy="897246"/>
      </dsp:txXfrm>
    </dsp:sp>
    <dsp:sp modelId="{FA329367-890B-469C-890A-008BDEDA1F68}">
      <dsp:nvSpPr>
        <dsp:cNvPr id="0" name=""/>
        <dsp:cNvSpPr/>
      </dsp:nvSpPr>
      <dsp:spPr>
        <a:xfrm>
          <a:off x="82613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132D1-088F-4E3C-8377-F32E1B6E8141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9FAA2-40FE-4BD6-B1AA-C35D6EDF4FA9}">
      <dsp:nvSpPr>
        <dsp:cNvPr id="0" name=""/>
        <dsp:cNvSpPr/>
      </dsp:nvSpPr>
      <dsp:spPr>
        <a:xfrm>
          <a:off x="1172126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Port activities</a:t>
          </a:r>
          <a:endParaRPr lang="en-US" sz="2200" kern="1200"/>
        </a:p>
      </dsp:txBody>
      <dsp:txXfrm>
        <a:off x="1172126" y="1727045"/>
        <a:ext cx="2114937" cy="897246"/>
      </dsp:txXfrm>
    </dsp:sp>
    <dsp:sp modelId="{88924A92-1F0F-472D-9F33-FFA8ECA519EE}">
      <dsp:nvSpPr>
        <dsp:cNvPr id="0" name=""/>
        <dsp:cNvSpPr/>
      </dsp:nvSpPr>
      <dsp:spPr>
        <a:xfrm>
          <a:off x="3655575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E28A2-5446-44E2-AE87-A9FEB0F8491E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E5A19-E8FD-4447-A63E-9B7E7F096C86}">
      <dsp:nvSpPr>
        <dsp:cNvPr id="0" name=""/>
        <dsp:cNvSpPr/>
      </dsp:nvSpPr>
      <dsp:spPr>
        <a:xfrm>
          <a:off x="4745088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 err="1"/>
            <a:t>Shipbuilding</a:t>
          </a:r>
          <a:r>
            <a:rPr lang="de-DE" sz="2200" kern="1200" dirty="0"/>
            <a:t> and </a:t>
          </a:r>
          <a:r>
            <a:rPr lang="de-DE" sz="2200" kern="1200" dirty="0" err="1"/>
            <a:t>repair</a:t>
          </a:r>
          <a:endParaRPr lang="en-US" sz="2200" kern="1200" dirty="0"/>
        </a:p>
      </dsp:txBody>
      <dsp:txXfrm>
        <a:off x="4745088" y="1727045"/>
        <a:ext cx="2114937" cy="897246"/>
      </dsp:txXfrm>
    </dsp:sp>
    <dsp:sp modelId="{3A45B886-C476-4C67-99F0-5E7983A8B261}">
      <dsp:nvSpPr>
        <dsp:cNvPr id="0" name=""/>
        <dsp:cNvSpPr/>
      </dsp:nvSpPr>
      <dsp:spPr>
        <a:xfrm>
          <a:off x="7228536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BA15B-EE2E-4F40-9C65-F62E3BBF2593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52F4B-04FE-4BF5-A6C7-A0DF87435C9A}">
      <dsp:nvSpPr>
        <dsp:cNvPr id="0" name=""/>
        <dsp:cNvSpPr/>
      </dsp:nvSpPr>
      <dsp:spPr>
        <a:xfrm>
          <a:off x="8318049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Maritime transport</a:t>
          </a:r>
          <a:endParaRPr lang="en-US" sz="2200" kern="1200"/>
        </a:p>
      </dsp:txBody>
      <dsp:txXfrm>
        <a:off x="8318049" y="1727045"/>
        <a:ext cx="2114937" cy="897246"/>
      </dsp:txXfrm>
    </dsp:sp>
    <dsp:sp modelId="{0E641A8A-EBF5-40BE-BA49-895995B03A61}">
      <dsp:nvSpPr>
        <dsp:cNvPr id="0" name=""/>
        <dsp:cNvSpPr/>
      </dsp:nvSpPr>
      <dsp:spPr>
        <a:xfrm>
          <a:off x="82613" y="336401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6453B-5A4E-47B5-B2AC-911801DD6F0B}">
      <dsp:nvSpPr>
        <dsp:cNvPr id="0" name=""/>
        <dsp:cNvSpPr/>
      </dsp:nvSpPr>
      <dsp:spPr>
        <a:xfrm>
          <a:off x="271034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86F7A-404C-47A8-950A-C946CCF22F67}">
      <dsp:nvSpPr>
        <dsp:cNvPr id="0" name=""/>
        <dsp:cNvSpPr/>
      </dsp:nvSpPr>
      <dsp:spPr>
        <a:xfrm>
          <a:off x="1172126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Coastal tourism</a:t>
          </a:r>
          <a:endParaRPr lang="en-US" sz="2200" kern="1200"/>
        </a:p>
      </dsp:txBody>
      <dsp:txXfrm>
        <a:off x="1172126" y="3364019"/>
        <a:ext cx="2114937" cy="897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53465-BA19-44A8-BF24-423001513204}">
      <dsp:nvSpPr>
        <dsp:cNvPr id="0" name=""/>
        <dsp:cNvSpPr/>
      </dsp:nvSpPr>
      <dsp:spPr>
        <a:xfrm>
          <a:off x="82613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F3DF6-CC0B-41E0-833A-48EB9A200B31}">
      <dsp:nvSpPr>
        <dsp:cNvPr id="0" name=""/>
        <dsp:cNvSpPr/>
      </dsp:nvSpPr>
      <dsp:spPr>
        <a:xfrm>
          <a:off x="271034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44C5B-7162-406C-9ECC-C7F3A35108B5}">
      <dsp:nvSpPr>
        <dsp:cNvPr id="0" name=""/>
        <dsp:cNvSpPr/>
      </dsp:nvSpPr>
      <dsp:spPr>
        <a:xfrm>
          <a:off x="1172126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Marine </a:t>
          </a:r>
          <a:r>
            <a:rPr lang="de-DE" sz="2200" kern="1200" dirty="0" err="1"/>
            <a:t>living</a:t>
          </a:r>
          <a:r>
            <a:rPr lang="de-DE" sz="2200" kern="1200" dirty="0"/>
            <a:t> </a:t>
          </a:r>
          <a:r>
            <a:rPr lang="de-DE" sz="2200" kern="1200" dirty="0" err="1"/>
            <a:t>resources</a:t>
          </a:r>
          <a:endParaRPr lang="en-US" sz="2200" kern="1200" dirty="0"/>
        </a:p>
      </dsp:txBody>
      <dsp:txXfrm>
        <a:off x="1172126" y="90072"/>
        <a:ext cx="2114937" cy="897246"/>
      </dsp:txXfrm>
    </dsp:sp>
    <dsp:sp modelId="{BEE5D4E3-2406-42CE-B7E6-478DEF4D31CF}">
      <dsp:nvSpPr>
        <dsp:cNvPr id="0" name=""/>
        <dsp:cNvSpPr/>
      </dsp:nvSpPr>
      <dsp:spPr>
        <a:xfrm>
          <a:off x="3655575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16F421-68BD-4CD1-A5C7-A3772A9A4FF4}">
      <dsp:nvSpPr>
        <dsp:cNvPr id="0" name=""/>
        <dsp:cNvSpPr/>
      </dsp:nvSpPr>
      <dsp:spPr>
        <a:xfrm>
          <a:off x="3733801" y="140962"/>
          <a:ext cx="740793" cy="7954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3AC6C-C129-4C09-A444-4728E2A4B031}">
      <dsp:nvSpPr>
        <dsp:cNvPr id="0" name=""/>
        <dsp:cNvSpPr/>
      </dsp:nvSpPr>
      <dsp:spPr>
        <a:xfrm>
          <a:off x="4745088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Marine non-</a:t>
          </a:r>
          <a:r>
            <a:rPr lang="de-DE" sz="2200" kern="1200" dirty="0" err="1"/>
            <a:t>living</a:t>
          </a:r>
          <a:r>
            <a:rPr lang="de-DE" sz="2200" kern="1200" dirty="0"/>
            <a:t> </a:t>
          </a:r>
          <a:r>
            <a:rPr lang="de-DE" sz="2200" kern="1200" dirty="0" err="1"/>
            <a:t>resources</a:t>
          </a:r>
          <a:endParaRPr lang="en-US" sz="2200" kern="1200" dirty="0"/>
        </a:p>
      </dsp:txBody>
      <dsp:txXfrm>
        <a:off x="4745088" y="90072"/>
        <a:ext cx="2114937" cy="897246"/>
      </dsp:txXfrm>
    </dsp:sp>
    <dsp:sp modelId="{BF1D509E-CE4D-4397-AE77-FD3D87638390}">
      <dsp:nvSpPr>
        <dsp:cNvPr id="0" name=""/>
        <dsp:cNvSpPr/>
      </dsp:nvSpPr>
      <dsp:spPr>
        <a:xfrm>
          <a:off x="7228536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3AAC1-F9F9-420A-AB61-889539B86160}">
      <dsp:nvSpPr>
        <dsp:cNvPr id="0" name=""/>
        <dsp:cNvSpPr/>
      </dsp:nvSpPr>
      <dsp:spPr>
        <a:xfrm>
          <a:off x="7328770" y="216118"/>
          <a:ext cx="696777" cy="64515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41397-33B4-438F-957B-6EE005298CB4}">
      <dsp:nvSpPr>
        <dsp:cNvPr id="0" name=""/>
        <dsp:cNvSpPr/>
      </dsp:nvSpPr>
      <dsp:spPr>
        <a:xfrm>
          <a:off x="8318049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Marine </a:t>
          </a:r>
          <a:r>
            <a:rPr lang="de-DE" sz="2200" kern="1200" dirty="0" err="1"/>
            <a:t>renewable</a:t>
          </a:r>
          <a:r>
            <a:rPr lang="de-DE" sz="2200" kern="1200" dirty="0"/>
            <a:t> </a:t>
          </a:r>
          <a:r>
            <a:rPr lang="de-DE" sz="2200" kern="1200" dirty="0" err="1"/>
            <a:t>energy</a:t>
          </a:r>
          <a:endParaRPr lang="en-US" sz="2200" kern="1200" dirty="0"/>
        </a:p>
      </dsp:txBody>
      <dsp:txXfrm>
        <a:off x="8318049" y="90072"/>
        <a:ext cx="2114937" cy="897246"/>
      </dsp:txXfrm>
    </dsp:sp>
    <dsp:sp modelId="{FA329367-890B-469C-890A-008BDEDA1F68}">
      <dsp:nvSpPr>
        <dsp:cNvPr id="0" name=""/>
        <dsp:cNvSpPr/>
      </dsp:nvSpPr>
      <dsp:spPr>
        <a:xfrm>
          <a:off x="82613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132D1-088F-4E3C-8377-F32E1B6E8141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9FAA2-40FE-4BD6-B1AA-C35D6EDF4FA9}">
      <dsp:nvSpPr>
        <dsp:cNvPr id="0" name=""/>
        <dsp:cNvSpPr/>
      </dsp:nvSpPr>
      <dsp:spPr>
        <a:xfrm>
          <a:off x="1172126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Port activities</a:t>
          </a:r>
          <a:endParaRPr lang="en-US" sz="2200" kern="1200"/>
        </a:p>
      </dsp:txBody>
      <dsp:txXfrm>
        <a:off x="1172126" y="1727045"/>
        <a:ext cx="2114937" cy="897246"/>
      </dsp:txXfrm>
    </dsp:sp>
    <dsp:sp modelId="{88924A92-1F0F-472D-9F33-FFA8ECA519EE}">
      <dsp:nvSpPr>
        <dsp:cNvPr id="0" name=""/>
        <dsp:cNvSpPr/>
      </dsp:nvSpPr>
      <dsp:spPr>
        <a:xfrm>
          <a:off x="3655575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E28A2-5446-44E2-AE87-A9FEB0F8491E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E5A19-E8FD-4447-A63E-9B7E7F096C86}">
      <dsp:nvSpPr>
        <dsp:cNvPr id="0" name=""/>
        <dsp:cNvSpPr/>
      </dsp:nvSpPr>
      <dsp:spPr>
        <a:xfrm>
          <a:off x="4745088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 err="1"/>
            <a:t>Shipbuilding</a:t>
          </a:r>
          <a:r>
            <a:rPr lang="de-DE" sz="2200" kern="1200" dirty="0"/>
            <a:t> and </a:t>
          </a:r>
          <a:r>
            <a:rPr lang="de-DE" sz="2200" kern="1200" dirty="0" err="1"/>
            <a:t>repair</a:t>
          </a:r>
          <a:endParaRPr lang="en-US" sz="2200" kern="1200" dirty="0"/>
        </a:p>
      </dsp:txBody>
      <dsp:txXfrm>
        <a:off x="4745088" y="1727045"/>
        <a:ext cx="2114937" cy="897246"/>
      </dsp:txXfrm>
    </dsp:sp>
    <dsp:sp modelId="{3A45B886-C476-4C67-99F0-5E7983A8B261}">
      <dsp:nvSpPr>
        <dsp:cNvPr id="0" name=""/>
        <dsp:cNvSpPr/>
      </dsp:nvSpPr>
      <dsp:spPr>
        <a:xfrm>
          <a:off x="7228536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BA15B-EE2E-4F40-9C65-F62E3BBF2593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52F4B-04FE-4BF5-A6C7-A0DF87435C9A}">
      <dsp:nvSpPr>
        <dsp:cNvPr id="0" name=""/>
        <dsp:cNvSpPr/>
      </dsp:nvSpPr>
      <dsp:spPr>
        <a:xfrm>
          <a:off x="8318049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Maritime transport</a:t>
          </a:r>
          <a:endParaRPr lang="en-US" sz="2200" kern="1200"/>
        </a:p>
      </dsp:txBody>
      <dsp:txXfrm>
        <a:off x="8318049" y="1727045"/>
        <a:ext cx="2114937" cy="897246"/>
      </dsp:txXfrm>
    </dsp:sp>
    <dsp:sp modelId="{0E641A8A-EBF5-40BE-BA49-895995B03A61}">
      <dsp:nvSpPr>
        <dsp:cNvPr id="0" name=""/>
        <dsp:cNvSpPr/>
      </dsp:nvSpPr>
      <dsp:spPr>
        <a:xfrm>
          <a:off x="82613" y="336401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6453B-5A4E-47B5-B2AC-911801DD6F0B}">
      <dsp:nvSpPr>
        <dsp:cNvPr id="0" name=""/>
        <dsp:cNvSpPr/>
      </dsp:nvSpPr>
      <dsp:spPr>
        <a:xfrm>
          <a:off x="271034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86F7A-404C-47A8-950A-C946CCF22F67}">
      <dsp:nvSpPr>
        <dsp:cNvPr id="0" name=""/>
        <dsp:cNvSpPr/>
      </dsp:nvSpPr>
      <dsp:spPr>
        <a:xfrm>
          <a:off x="1172126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Coastal tourism</a:t>
          </a:r>
          <a:endParaRPr lang="en-US" sz="2200" kern="1200"/>
        </a:p>
      </dsp:txBody>
      <dsp:txXfrm>
        <a:off x="1172126" y="3364019"/>
        <a:ext cx="2114937" cy="8972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6102F-746C-4188-9778-77FDAC1AF160}">
      <dsp:nvSpPr>
        <dsp:cNvPr id="0" name=""/>
        <dsp:cNvSpPr/>
      </dsp:nvSpPr>
      <dsp:spPr>
        <a:xfrm>
          <a:off x="27063" y="1496522"/>
          <a:ext cx="1358292" cy="13582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33682-4FE2-42C3-A96A-544D48AF031C}">
      <dsp:nvSpPr>
        <dsp:cNvPr id="0" name=""/>
        <dsp:cNvSpPr/>
      </dsp:nvSpPr>
      <dsp:spPr>
        <a:xfrm>
          <a:off x="298901" y="1781764"/>
          <a:ext cx="787809" cy="7878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D2551-A253-41C1-B5BD-BE96E30D10FC}">
      <dsp:nvSpPr>
        <dsp:cNvPr id="0" name=""/>
        <dsp:cNvSpPr/>
      </dsp:nvSpPr>
      <dsp:spPr>
        <a:xfrm>
          <a:off x="1662933" y="1496522"/>
          <a:ext cx="3201688" cy="1358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Ocean </a:t>
          </a:r>
          <a:r>
            <a:rPr lang="de-DE" sz="2400" kern="1200" dirty="0" err="1"/>
            <a:t>renewable</a:t>
          </a:r>
          <a:r>
            <a:rPr lang="de-DE" sz="2400" kern="1200" dirty="0"/>
            <a:t> </a:t>
          </a:r>
          <a:r>
            <a:rPr lang="de-DE" sz="2400" kern="1200" dirty="0" err="1"/>
            <a:t>energies</a:t>
          </a:r>
          <a:endParaRPr lang="en-US" sz="2400" kern="1200" dirty="0"/>
        </a:p>
      </dsp:txBody>
      <dsp:txXfrm>
        <a:off x="1662933" y="1496522"/>
        <a:ext cx="3201688" cy="1358292"/>
      </dsp:txXfrm>
    </dsp:sp>
    <dsp:sp modelId="{5FA3A6F0-7997-4424-A6B9-35C327D712DA}">
      <dsp:nvSpPr>
        <dsp:cNvPr id="0" name=""/>
        <dsp:cNvSpPr/>
      </dsp:nvSpPr>
      <dsp:spPr>
        <a:xfrm>
          <a:off x="5890026" y="1496522"/>
          <a:ext cx="1358292" cy="13582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09A0E-3C22-4659-8113-1E7A27633D62}">
      <dsp:nvSpPr>
        <dsp:cNvPr id="0" name=""/>
        <dsp:cNvSpPr/>
      </dsp:nvSpPr>
      <dsp:spPr>
        <a:xfrm>
          <a:off x="6175316" y="1781764"/>
          <a:ext cx="787809" cy="7878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8E7F8-F5AE-45E7-AF0D-0EA8E7C825AD}">
      <dsp:nvSpPr>
        <dsp:cNvPr id="0" name=""/>
        <dsp:cNvSpPr/>
      </dsp:nvSpPr>
      <dsp:spPr>
        <a:xfrm>
          <a:off x="7539293" y="1496522"/>
          <a:ext cx="3201688" cy="1358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Blue </a:t>
          </a:r>
          <a:r>
            <a:rPr lang="de-DE" sz="2400" kern="1200" dirty="0" err="1"/>
            <a:t>biotechnology</a:t>
          </a:r>
          <a:endParaRPr lang="en-US" sz="2400" kern="1200" dirty="0"/>
        </a:p>
      </dsp:txBody>
      <dsp:txXfrm>
        <a:off x="7539293" y="1496522"/>
        <a:ext cx="3201688" cy="1358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86C60-30F5-4DD5-AE19-F3C1F5F2B353}">
      <dsp:nvSpPr>
        <dsp:cNvPr id="0" name=""/>
        <dsp:cNvSpPr/>
      </dsp:nvSpPr>
      <dsp:spPr>
        <a:xfrm>
          <a:off x="0" y="708097"/>
          <a:ext cx="10515600" cy="1307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5C5B9-16E0-40D1-BB35-17AA7F9DC8A3}">
      <dsp:nvSpPr>
        <dsp:cNvPr id="0" name=""/>
        <dsp:cNvSpPr/>
      </dsp:nvSpPr>
      <dsp:spPr>
        <a:xfrm>
          <a:off x="395445" y="1002230"/>
          <a:ext cx="718991" cy="7189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00D04-DE38-4795-BF69-0F95C9F36949}">
      <dsp:nvSpPr>
        <dsp:cNvPr id="0" name=""/>
        <dsp:cNvSpPr/>
      </dsp:nvSpPr>
      <dsp:spPr>
        <a:xfrm>
          <a:off x="1509882" y="708097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Gross Added Value: the measure of the total value of goods and services produced in an economy (area, region or country) or by a specific (maritime) sector.</a:t>
          </a:r>
          <a:endParaRPr lang="en-US" sz="2400" kern="1200"/>
        </a:p>
      </dsp:txBody>
      <dsp:txXfrm>
        <a:off x="1509882" y="708097"/>
        <a:ext cx="9005717" cy="1307257"/>
      </dsp:txXfrm>
    </dsp:sp>
    <dsp:sp modelId="{FD0CE599-332C-486A-A349-CCC6BDAC211C}">
      <dsp:nvSpPr>
        <dsp:cNvPr id="0" name=""/>
        <dsp:cNvSpPr/>
      </dsp:nvSpPr>
      <dsp:spPr>
        <a:xfrm>
          <a:off x="0" y="2342169"/>
          <a:ext cx="10515600" cy="1307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CF948-7D79-4E9F-BD36-9A46E03DE5D4}">
      <dsp:nvSpPr>
        <dsp:cNvPr id="0" name=""/>
        <dsp:cNvSpPr/>
      </dsp:nvSpPr>
      <dsp:spPr>
        <a:xfrm>
          <a:off x="218835" y="2459692"/>
          <a:ext cx="1072210" cy="10722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D426E-CFF5-4030-86FE-F261C432127D}">
      <dsp:nvSpPr>
        <dsp:cNvPr id="0" name=""/>
        <dsp:cNvSpPr/>
      </dsp:nvSpPr>
      <dsp:spPr>
        <a:xfrm>
          <a:off x="1509882" y="2342169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Employment: Either the number of individual people employed in a specific (maritime) sector or the number of Full Time Equivalents (FTEs).</a:t>
          </a:r>
          <a:endParaRPr lang="en-US" sz="2400" kern="1200"/>
        </a:p>
      </dsp:txBody>
      <dsp:txXfrm>
        <a:off x="1509882" y="2342169"/>
        <a:ext cx="9005717" cy="13072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A608C-3404-DC44-AC97-26AC14807223}">
      <dsp:nvSpPr>
        <dsp:cNvPr id="0" name=""/>
        <dsp:cNvSpPr/>
      </dsp:nvSpPr>
      <dsp:spPr>
        <a:xfrm>
          <a:off x="0" y="227075"/>
          <a:ext cx="5291663" cy="875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Effects of maritime activities (environmental impacts, sustainable use, emissions)</a:t>
          </a:r>
          <a:endParaRPr lang="en-US" sz="2200" kern="1200"/>
        </a:p>
      </dsp:txBody>
      <dsp:txXfrm>
        <a:off x="42722" y="269797"/>
        <a:ext cx="5206219" cy="789716"/>
      </dsp:txXfrm>
    </dsp:sp>
    <dsp:sp modelId="{BBE38DAC-8F89-654C-9EA6-81A5B526E301}">
      <dsp:nvSpPr>
        <dsp:cNvPr id="0" name=""/>
        <dsp:cNvSpPr/>
      </dsp:nvSpPr>
      <dsp:spPr>
        <a:xfrm>
          <a:off x="0" y="1165595"/>
          <a:ext cx="5291663" cy="87516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Cumulative effects</a:t>
          </a:r>
          <a:endParaRPr lang="en-US" sz="2200" kern="1200"/>
        </a:p>
      </dsp:txBody>
      <dsp:txXfrm>
        <a:off x="42722" y="1208317"/>
        <a:ext cx="5206219" cy="789716"/>
      </dsp:txXfrm>
    </dsp:sp>
    <dsp:sp modelId="{5FCD3980-727C-A444-9836-E5E0C2C8EF1A}">
      <dsp:nvSpPr>
        <dsp:cNvPr id="0" name=""/>
        <dsp:cNvSpPr/>
      </dsp:nvSpPr>
      <dsp:spPr>
        <a:xfrm>
          <a:off x="0" y="2104116"/>
          <a:ext cx="5291663" cy="87516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Social and economic benefits</a:t>
          </a:r>
          <a:endParaRPr lang="en-US" sz="2200" kern="1200"/>
        </a:p>
      </dsp:txBody>
      <dsp:txXfrm>
        <a:off x="42722" y="2146838"/>
        <a:ext cx="5206219" cy="789716"/>
      </dsp:txXfrm>
    </dsp:sp>
    <dsp:sp modelId="{97CFA048-674B-3843-911D-081F095CAF9D}">
      <dsp:nvSpPr>
        <dsp:cNvPr id="0" name=""/>
        <dsp:cNvSpPr/>
      </dsp:nvSpPr>
      <dsp:spPr>
        <a:xfrm>
          <a:off x="0" y="3042636"/>
          <a:ext cx="5291663" cy="8751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Use of space, co-location of activities</a:t>
          </a:r>
          <a:endParaRPr lang="en-US" sz="2200" kern="1200"/>
        </a:p>
      </dsp:txBody>
      <dsp:txXfrm>
        <a:off x="42722" y="3085358"/>
        <a:ext cx="5206219" cy="78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6E911-F793-4838-A7E0-22F5DC2E219F}" type="datetimeFigureOut">
              <a:rPr lang="da-DK" smtClean="0"/>
              <a:t>23-08-2023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DA88-E9CB-4BD6-A3AA-E9F01D61D70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649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6A355-BE51-424F-8D74-C52B22E1F1E4}" type="datetimeFigureOut">
              <a:rPr lang="da-DK" smtClean="0"/>
              <a:t>23-08-2023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E25D6-D77D-4C40-B11C-ED926A71586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23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E25D6-D77D-4C40-B11C-ED926A71586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490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E25D6-D77D-4C40-B11C-ED926A715862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791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E25D6-D77D-4C40-B11C-ED926A715862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5728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E25D6-D77D-4C40-B11C-ED926A715862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76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" y="5345359"/>
            <a:ext cx="1724025" cy="898278"/>
          </a:xfrm>
          <a:prstGeom prst="rect">
            <a:avLst/>
          </a:prstGeom>
        </p:spPr>
      </p:pic>
      <p:sp>
        <p:nvSpPr>
          <p:cNvPr id="14" name="Pladsholder til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38174" y="769938"/>
            <a:ext cx="9220201" cy="997730"/>
          </a:xfrm>
        </p:spPr>
        <p:txBody>
          <a:bodyPr>
            <a:noAutofit/>
          </a:bodyPr>
          <a:lstStyle>
            <a:lvl1pPr marL="0" indent="0">
              <a:buNone/>
              <a:defRPr sz="7000" baseline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da-DK" dirty="0" err="1"/>
              <a:t>Powerpoint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20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676276" y="1767668"/>
            <a:ext cx="9182100" cy="267493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a-DK" dirty="0"/>
              <a:t>Subheader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" y="6195173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objec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7">
            <a:extLst>
              <a:ext uri="{FF2B5EF4-FFF2-40B4-BE49-F238E27FC236}">
                <a16:creationId xmlns:a16="http://schemas.microsoft.com/office/drawing/2014/main" id="{E3C4BD25-E8EF-DB44-BE18-FBDD021F5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627063"/>
            <a:ext cx="1247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8">
            <a:extLst>
              <a:ext uri="{FF2B5EF4-FFF2-40B4-BE49-F238E27FC236}">
                <a16:creationId xmlns:a16="http://schemas.microsoft.com/office/drawing/2014/main" id="{722F3DF7-3548-7B4F-BDB7-482378339141}"/>
              </a:ext>
            </a:extLst>
          </p:cNvPr>
          <p:cNvSpPr/>
          <p:nvPr userDrawn="1"/>
        </p:nvSpPr>
        <p:spPr>
          <a:xfrm>
            <a:off x="0" y="6296025"/>
            <a:ext cx="12192000" cy="561975"/>
          </a:xfrm>
          <a:prstGeom prst="rect">
            <a:avLst/>
          </a:prstGeom>
          <a:solidFill>
            <a:srgbClr val="002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pic>
        <p:nvPicPr>
          <p:cNvPr id="7" name="Billede 11">
            <a:extLst>
              <a:ext uri="{FF2B5EF4-FFF2-40B4-BE49-F238E27FC236}">
                <a16:creationId xmlns:a16="http://schemas.microsoft.com/office/drawing/2014/main" id="{35CCBC9D-7683-C645-8AEE-BDDA73486A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3" y="6418263"/>
            <a:ext cx="25606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10249" y="1825625"/>
            <a:ext cx="5600700" cy="3739133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9" name="Pladsholder til tekst 17"/>
          <p:cNvSpPr>
            <a:spLocks noGrp="1"/>
          </p:cNvSpPr>
          <p:nvPr>
            <p:ph type="body" sz="quarter" idx="10"/>
          </p:nvPr>
        </p:nvSpPr>
        <p:spPr>
          <a:xfrm>
            <a:off x="676805" y="1809750"/>
            <a:ext cx="3751263" cy="4333875"/>
          </a:xfrm>
        </p:spPr>
        <p:txBody>
          <a:bodyPr/>
          <a:lstStyle>
            <a:lvl1pPr algn="l">
              <a:lnSpc>
                <a:spcPts val="1700"/>
              </a:lnSpc>
              <a:spcBef>
                <a:spcPts val="1100"/>
              </a:spcBef>
              <a:defRPr sz="2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533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" y="5345359"/>
            <a:ext cx="1724025" cy="898278"/>
          </a:xfrm>
          <a:prstGeom prst="rect">
            <a:avLst/>
          </a:prstGeom>
        </p:spPr>
      </p:pic>
      <p:sp>
        <p:nvSpPr>
          <p:cNvPr id="14" name="Pladsholder til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38174" y="769938"/>
            <a:ext cx="9220201" cy="997730"/>
          </a:xfrm>
        </p:spPr>
        <p:txBody>
          <a:bodyPr>
            <a:noAutofit/>
          </a:bodyPr>
          <a:lstStyle>
            <a:lvl1pPr marL="0" indent="0">
              <a:buNone/>
              <a:defRPr sz="7000" baseline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da-DK" dirty="0" err="1"/>
              <a:t>Powerpoint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20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676276" y="1767668"/>
            <a:ext cx="9182100" cy="267493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a-DK" dirty="0"/>
              <a:t>Subheader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" y="6195173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0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  <p:sp>
        <p:nvSpPr>
          <p:cNvPr id="10" name="Pladsholder til indhold 4"/>
          <p:cNvSpPr>
            <a:spLocks noGrp="1"/>
          </p:cNvSpPr>
          <p:nvPr>
            <p:ph sz="quarter" idx="10" hasCustomPrompt="1"/>
          </p:nvPr>
        </p:nvSpPr>
        <p:spPr>
          <a:xfrm>
            <a:off x="680720" y="1534160"/>
            <a:ext cx="10749280" cy="4622801"/>
          </a:xfrm>
        </p:spPr>
        <p:txBody>
          <a:bodyPr>
            <a:normAutofit/>
          </a:bodyPr>
          <a:lstStyle>
            <a:lvl1pPr>
              <a:defRPr sz="1300"/>
            </a:lvl1pPr>
          </a:lstStyle>
          <a:p>
            <a:r>
              <a:rPr lang="da-DK" dirty="0" err="1"/>
              <a:t>Aperibuscimod</a:t>
            </a:r>
            <a:r>
              <a:rPr lang="da-DK" dirty="0"/>
              <a:t> </a:t>
            </a:r>
            <a:r>
              <a:rPr lang="da-DK" dirty="0" err="1"/>
              <a:t>quatem</a:t>
            </a:r>
            <a:r>
              <a:rPr lang="da-DK" dirty="0"/>
              <a:t> lam </a:t>
            </a:r>
            <a:r>
              <a:rPr lang="da-DK" dirty="0" err="1"/>
              <a:t>faccullabor</a:t>
            </a:r>
            <a:r>
              <a:rPr lang="da-DK" dirty="0"/>
              <a:t> re </a:t>
            </a:r>
            <a:r>
              <a:rPr lang="da-DK" dirty="0" err="1"/>
              <a:t>quidit</a:t>
            </a:r>
            <a:r>
              <a:rPr lang="da-DK" dirty="0"/>
              <a:t> </a:t>
            </a:r>
            <a:r>
              <a:rPr lang="da-DK" dirty="0" err="1"/>
              <a:t>dolo</a:t>
            </a:r>
            <a:r>
              <a:rPr lang="da-DK" dirty="0"/>
              <a:t> </a:t>
            </a:r>
            <a:r>
              <a:rPr lang="da-DK" dirty="0" err="1"/>
              <a:t>quas</a:t>
            </a:r>
            <a:r>
              <a:rPr lang="da-DK" dirty="0"/>
              <a:t> ea nos et la </a:t>
            </a:r>
            <a:r>
              <a:rPr lang="da-DK" dirty="0" err="1"/>
              <a:t>velenim</a:t>
            </a:r>
            <a:r>
              <a:rPr lang="da-DK" dirty="0"/>
              <a:t> </a:t>
            </a:r>
            <a:r>
              <a:rPr lang="da-DK" dirty="0" err="1"/>
              <a:t>aximus</a:t>
            </a:r>
            <a:r>
              <a:rPr lang="da-DK" dirty="0"/>
              <a:t>, </a:t>
            </a:r>
            <a:r>
              <a:rPr lang="da-DK" dirty="0" err="1"/>
              <a:t>commosantur</a:t>
            </a:r>
            <a:r>
              <a:rPr lang="da-DK" dirty="0"/>
              <a:t>?</a:t>
            </a:r>
          </a:p>
          <a:p>
            <a:r>
              <a:rPr lang="da-DK" dirty="0" err="1"/>
              <a:t>Harios</a:t>
            </a:r>
            <a:r>
              <a:rPr lang="da-DK" dirty="0"/>
              <a:t> </a:t>
            </a:r>
            <a:r>
              <a:rPr lang="da-DK" dirty="0" err="1"/>
              <a:t>dollabo</a:t>
            </a:r>
            <a:r>
              <a:rPr lang="da-DK" dirty="0"/>
              <a:t>. Nam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mollacc</a:t>
            </a:r>
            <a:r>
              <a:rPr lang="da-DK" dirty="0"/>
              <a:t> </a:t>
            </a:r>
            <a:r>
              <a:rPr lang="da-DK" dirty="0" err="1"/>
              <a:t>usapic</a:t>
            </a:r>
            <a:r>
              <a:rPr lang="da-DK" dirty="0"/>
              <a:t> to od et, </a:t>
            </a:r>
            <a:r>
              <a:rPr lang="da-DK" dirty="0" err="1"/>
              <a:t>que</a:t>
            </a:r>
            <a:r>
              <a:rPr lang="da-DK" dirty="0"/>
              <a:t> et </a:t>
            </a:r>
            <a:r>
              <a:rPr lang="da-DK" dirty="0" err="1"/>
              <a:t>aperore</a:t>
            </a:r>
            <a:r>
              <a:rPr lang="da-DK" dirty="0"/>
              <a:t>, </a:t>
            </a:r>
            <a:r>
              <a:rPr lang="da-DK" dirty="0" err="1"/>
              <a:t>cusandi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pelicii</a:t>
            </a:r>
            <a:r>
              <a:rPr lang="da-DK" dirty="0"/>
              <a:t> </a:t>
            </a:r>
            <a:r>
              <a:rPr lang="da-DK" dirty="0" err="1"/>
              <a:t>stotam</a:t>
            </a:r>
            <a:r>
              <a:rPr lang="da-DK" dirty="0"/>
              <a:t> </a:t>
            </a:r>
            <a:r>
              <a:rPr lang="da-DK" dirty="0" err="1"/>
              <a:t>disciis</a:t>
            </a:r>
            <a:r>
              <a:rPr lang="da-DK" dirty="0"/>
              <a:t> si te pa </a:t>
            </a:r>
            <a:r>
              <a:rPr lang="da-DK" dirty="0" err="1"/>
              <a:t>voles</a:t>
            </a:r>
            <a:r>
              <a:rPr lang="da-DK" dirty="0"/>
              <a:t> </a:t>
            </a:r>
            <a:r>
              <a:rPr lang="da-DK" dirty="0" err="1"/>
              <a:t>esendi</a:t>
            </a:r>
            <a:r>
              <a:rPr lang="da-DK" dirty="0"/>
              <a:t> </a:t>
            </a:r>
            <a:r>
              <a:rPr lang="da-DK" dirty="0" err="1"/>
              <a:t>volupiet</a:t>
            </a:r>
            <a:r>
              <a:rPr lang="da-DK" dirty="0"/>
              <a:t> </a:t>
            </a:r>
            <a:r>
              <a:rPr lang="da-DK" dirty="0" err="1"/>
              <a:t>omnis</a:t>
            </a:r>
            <a:r>
              <a:rPr lang="da-DK" dirty="0"/>
              <a:t> </a:t>
            </a:r>
            <a:r>
              <a:rPr lang="da-DK" dirty="0" err="1"/>
              <a:t>enihili</a:t>
            </a:r>
            <a:r>
              <a:rPr lang="da-DK" dirty="0"/>
              <a:t> </a:t>
            </a:r>
            <a:r>
              <a:rPr lang="da-DK" dirty="0" err="1"/>
              <a:t>tatiandam</a:t>
            </a:r>
            <a:r>
              <a:rPr lang="da-DK" dirty="0"/>
              <a:t> et </a:t>
            </a:r>
            <a:r>
              <a:rPr lang="da-DK" dirty="0" err="1"/>
              <a:t>hari</a:t>
            </a:r>
            <a:r>
              <a:rPr lang="da-DK" dirty="0"/>
              <a:t> </a:t>
            </a:r>
            <a:r>
              <a:rPr lang="da-DK" dirty="0" err="1"/>
              <a:t>ate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re peribus et </a:t>
            </a:r>
            <a:r>
              <a:rPr lang="da-DK" dirty="0" err="1"/>
              <a:t>ellabo</a:t>
            </a:r>
            <a:r>
              <a:rPr lang="da-DK" dirty="0"/>
              <a:t>.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quat</a:t>
            </a:r>
            <a:r>
              <a:rPr lang="da-DK" dirty="0"/>
              <a:t>.</a:t>
            </a:r>
          </a:p>
          <a:p>
            <a:r>
              <a:rPr lang="da-DK" dirty="0" err="1"/>
              <a:t>Beaquamus</a:t>
            </a:r>
            <a:r>
              <a:rPr lang="da-DK" dirty="0"/>
              <a:t> </a:t>
            </a:r>
            <a:r>
              <a:rPr lang="da-DK" dirty="0" err="1"/>
              <a:t>quasin</a:t>
            </a:r>
            <a:r>
              <a:rPr lang="da-DK" dirty="0"/>
              <a:t> </a:t>
            </a:r>
            <a:r>
              <a:rPr lang="da-DK" dirty="0" err="1"/>
              <a:t>conseque</a:t>
            </a:r>
            <a:r>
              <a:rPr lang="da-DK" dirty="0"/>
              <a:t> </a:t>
            </a:r>
            <a:r>
              <a:rPr lang="da-DK" dirty="0" err="1"/>
              <a:t>commod</a:t>
            </a:r>
            <a:r>
              <a:rPr lang="da-DK" dirty="0"/>
              <a:t> </a:t>
            </a:r>
            <a:r>
              <a:rPr lang="da-DK" dirty="0" err="1"/>
              <a:t>quamenistrum</a:t>
            </a:r>
            <a:r>
              <a:rPr lang="da-DK" dirty="0"/>
              <a:t> </a:t>
            </a:r>
            <a:r>
              <a:rPr lang="da-DK" dirty="0" err="1"/>
              <a:t>ipsunto</a:t>
            </a:r>
            <a:r>
              <a:rPr lang="da-DK" dirty="0"/>
              <a:t> te </a:t>
            </a:r>
            <a:r>
              <a:rPr lang="da-DK" dirty="0" err="1"/>
              <a:t>volum</a:t>
            </a:r>
            <a:r>
              <a:rPr lang="da-DK" dirty="0"/>
              <a:t> re </a:t>
            </a:r>
            <a:r>
              <a:rPr lang="da-DK" dirty="0" err="1"/>
              <a:t>omnimpo</a:t>
            </a:r>
            <a:r>
              <a:rPr lang="da-DK" dirty="0"/>
              <a:t> </a:t>
            </a:r>
            <a:r>
              <a:rPr lang="da-DK" dirty="0" err="1"/>
              <a:t>reiciae</a:t>
            </a:r>
            <a:r>
              <a:rPr lang="da-DK" dirty="0"/>
              <a:t> </a:t>
            </a:r>
            <a:r>
              <a:rPr lang="da-DK" dirty="0" err="1"/>
              <a:t>ctiandi</a:t>
            </a:r>
            <a:r>
              <a:rPr lang="da-DK" dirty="0"/>
              <a:t> </a:t>
            </a:r>
            <a:r>
              <a:rPr lang="da-DK" dirty="0" err="1"/>
              <a:t>tatem</a:t>
            </a:r>
            <a:r>
              <a:rPr lang="da-DK" dirty="0"/>
              <a:t>. </a:t>
            </a:r>
            <a:r>
              <a:rPr lang="da-DK" dirty="0" err="1"/>
              <a:t>Olupiendis</a:t>
            </a:r>
            <a:r>
              <a:rPr lang="da-DK" dirty="0"/>
              <a:t> a </a:t>
            </a:r>
            <a:r>
              <a:rPr lang="da-DK" dirty="0" err="1"/>
              <a:t>parum</a:t>
            </a:r>
            <a:r>
              <a:rPr lang="da-DK" dirty="0"/>
              <a:t> </a:t>
            </a:r>
            <a:r>
              <a:rPr lang="da-DK" dirty="0" err="1"/>
              <a:t>eum</a:t>
            </a:r>
            <a:r>
              <a:rPr lang="da-DK" dirty="0"/>
              <a:t> </a:t>
            </a:r>
            <a:r>
              <a:rPr lang="da-DK" dirty="0" err="1"/>
              <a:t>inum</a:t>
            </a:r>
            <a:r>
              <a:rPr lang="da-DK" dirty="0"/>
              <a:t> </a:t>
            </a:r>
            <a:r>
              <a:rPr lang="da-DK" dirty="0" err="1"/>
              <a:t>quae</a:t>
            </a:r>
            <a:r>
              <a:rPr lang="da-DK" dirty="0"/>
              <a:t> ex et </a:t>
            </a:r>
            <a:r>
              <a:rPr lang="da-DK" dirty="0" err="1"/>
              <a:t>et</a:t>
            </a:r>
            <a:r>
              <a:rPr lang="da-DK" dirty="0"/>
              <a:t> </a:t>
            </a:r>
            <a:r>
              <a:rPr lang="da-DK" dirty="0" err="1"/>
              <a:t>dendis</a:t>
            </a:r>
            <a:r>
              <a:rPr lang="da-DK" dirty="0"/>
              <a:t> </a:t>
            </a:r>
            <a:r>
              <a:rPr lang="da-DK" dirty="0" err="1"/>
              <a:t>doluptatibus</a:t>
            </a:r>
            <a:r>
              <a:rPr lang="da-DK" dirty="0"/>
              <a:t> </a:t>
            </a:r>
            <a:r>
              <a:rPr lang="da-DK" dirty="0" err="1"/>
              <a:t>audignis</a:t>
            </a:r>
            <a:r>
              <a:rPr lang="da-DK" dirty="0"/>
              <a:t> </a:t>
            </a:r>
            <a:r>
              <a:rPr lang="da-DK" dirty="0" err="1"/>
              <a:t>apidel</a:t>
            </a:r>
            <a:r>
              <a:rPr lang="da-DK" dirty="0"/>
              <a:t> </a:t>
            </a:r>
            <a:r>
              <a:rPr lang="da-DK" dirty="0" err="1"/>
              <a:t>ipis</a:t>
            </a:r>
            <a:r>
              <a:rPr lang="da-DK" dirty="0"/>
              <a:t> et </a:t>
            </a:r>
            <a:r>
              <a:rPr lang="da-DK" dirty="0" err="1"/>
              <a:t>vellorr</a:t>
            </a:r>
            <a:r>
              <a:rPr lang="da-DK" dirty="0"/>
              <a:t> </a:t>
            </a:r>
            <a:r>
              <a:rPr lang="da-DK" dirty="0" err="1"/>
              <a:t>orporeiument</a:t>
            </a:r>
            <a:r>
              <a:rPr lang="da-DK" dirty="0"/>
              <a:t> </a:t>
            </a:r>
            <a:r>
              <a:rPr lang="da-DK" dirty="0" err="1"/>
              <a:t>quiste</a:t>
            </a:r>
            <a:r>
              <a:rPr lang="da-DK" dirty="0"/>
              <a:t> </a:t>
            </a:r>
            <a:r>
              <a:rPr lang="da-DK" dirty="0" err="1"/>
              <a:t>num</a:t>
            </a:r>
            <a:r>
              <a:rPr lang="da-DK" dirty="0"/>
              <a:t> </a:t>
            </a:r>
            <a:r>
              <a:rPr lang="da-DK" dirty="0" err="1"/>
              <a:t>volum</a:t>
            </a:r>
            <a:r>
              <a:rPr lang="da-DK" dirty="0"/>
              <a:t> </a:t>
            </a:r>
            <a:r>
              <a:rPr lang="da-DK" dirty="0" err="1"/>
              <a:t>voluptatquae</a:t>
            </a:r>
            <a:r>
              <a:rPr lang="da-DK" dirty="0"/>
              <a:t> </a:t>
            </a:r>
            <a:r>
              <a:rPr lang="da-DK" dirty="0" err="1"/>
              <a:t>iusdam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ditate</a:t>
            </a:r>
            <a:r>
              <a:rPr lang="da-DK" dirty="0"/>
              <a:t> et </a:t>
            </a:r>
            <a:r>
              <a:rPr lang="da-DK" dirty="0" err="1"/>
              <a:t>dolorru</a:t>
            </a:r>
            <a:r>
              <a:rPr lang="da-DK" dirty="0"/>
              <a:t> </a:t>
            </a:r>
            <a:r>
              <a:rPr lang="da-DK" dirty="0" err="1"/>
              <a:t>mquam</a:t>
            </a:r>
            <a:r>
              <a:rPr lang="da-DK" dirty="0"/>
              <a:t>, </a:t>
            </a:r>
            <a:r>
              <a:rPr lang="da-DK" dirty="0" err="1"/>
              <a:t>cuptur</a:t>
            </a:r>
            <a:r>
              <a:rPr lang="da-DK" dirty="0"/>
              <a:t> </a:t>
            </a:r>
            <a:r>
              <a:rPr lang="da-DK" dirty="0" err="1"/>
              <a:t>aliqui</a:t>
            </a:r>
            <a:r>
              <a:rPr lang="da-DK" dirty="0"/>
              <a:t> tempos </a:t>
            </a:r>
            <a:r>
              <a:rPr lang="da-DK" dirty="0" err="1"/>
              <a:t>provit</a:t>
            </a:r>
            <a:r>
              <a:rPr lang="da-DK" dirty="0"/>
              <a:t>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testendam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auda</a:t>
            </a:r>
            <a:r>
              <a:rPr lang="da-DK" dirty="0"/>
              <a:t> imi, is </a:t>
            </a:r>
            <a:r>
              <a:rPr lang="da-DK" dirty="0" err="1"/>
              <a:t>essequi</a:t>
            </a:r>
            <a:r>
              <a:rPr lang="da-DK" dirty="0"/>
              <a:t> </a:t>
            </a:r>
            <a:r>
              <a:rPr lang="da-DK" dirty="0" err="1"/>
              <a:t>bera</a:t>
            </a:r>
            <a:r>
              <a:rPr lang="da-DK" dirty="0"/>
              <a:t> </a:t>
            </a:r>
            <a:r>
              <a:rPr lang="da-DK" dirty="0" err="1"/>
              <a:t>vernate</a:t>
            </a:r>
            <a:r>
              <a:rPr lang="da-DK" dirty="0"/>
              <a:t> </a:t>
            </a:r>
            <a:r>
              <a:rPr lang="da-DK" dirty="0" err="1"/>
              <a:t>esto</a:t>
            </a:r>
            <a:r>
              <a:rPr lang="da-DK" dirty="0"/>
              <a:t> </a:t>
            </a:r>
            <a:r>
              <a:rPr lang="da-DK" dirty="0" err="1"/>
              <a:t>conse</a:t>
            </a:r>
            <a:r>
              <a:rPr lang="da-DK" dirty="0"/>
              <a:t> non </a:t>
            </a:r>
            <a:r>
              <a:rPr lang="da-DK" dirty="0" err="1"/>
              <a:t>consequi</a:t>
            </a:r>
            <a:r>
              <a:rPr lang="da-DK" dirty="0"/>
              <a:t> </a:t>
            </a:r>
            <a:r>
              <a:rPr lang="da-DK" dirty="0" err="1"/>
              <a:t>ducipic</a:t>
            </a:r>
            <a:r>
              <a:rPr lang="da-DK" dirty="0"/>
              <a:t> </a:t>
            </a:r>
            <a:r>
              <a:rPr lang="da-DK" dirty="0" err="1"/>
              <a:t>totaquo</a:t>
            </a:r>
            <a:r>
              <a:rPr lang="da-DK" dirty="0"/>
              <a:t> es </a:t>
            </a:r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utaturibus</a:t>
            </a:r>
            <a:r>
              <a:rPr lang="da-DK" dirty="0"/>
              <a:t> </a:t>
            </a:r>
            <a:r>
              <a:rPr lang="da-DK" dirty="0" err="1"/>
              <a:t>eum</a:t>
            </a:r>
            <a:r>
              <a:rPr lang="da-DK" dirty="0"/>
              <a:t> </a:t>
            </a:r>
            <a:r>
              <a:rPr lang="da-DK" dirty="0" err="1"/>
              <a:t>voleseque</a:t>
            </a:r>
            <a:r>
              <a:rPr lang="da-DK" dirty="0"/>
              <a:t> </a:t>
            </a:r>
            <a:r>
              <a:rPr lang="da-DK" dirty="0" err="1"/>
              <a:t>landell</a:t>
            </a:r>
            <a:r>
              <a:rPr lang="da-DK" dirty="0"/>
              <a:t> </a:t>
            </a:r>
            <a:r>
              <a:rPr lang="da-DK" dirty="0" err="1"/>
              <a:t>ectur</a:t>
            </a:r>
            <a:r>
              <a:rPr lang="da-DK" dirty="0"/>
              <a:t>?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nullandi</a:t>
            </a:r>
            <a:r>
              <a:rPr lang="da-DK" dirty="0"/>
              <a:t> dis et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perum</a:t>
            </a:r>
            <a:r>
              <a:rPr lang="da-DK" dirty="0"/>
              <a:t> </a:t>
            </a:r>
            <a:r>
              <a:rPr lang="da-DK" dirty="0" err="1"/>
              <a:t>rectusae</a:t>
            </a:r>
            <a:r>
              <a:rPr lang="da-DK" dirty="0"/>
              <a:t> et </a:t>
            </a:r>
            <a:r>
              <a:rPr lang="da-DK" dirty="0" err="1"/>
              <a:t>aditas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ant</a:t>
            </a:r>
            <a:r>
              <a:rPr lang="da-DK" dirty="0"/>
              <a:t> </a:t>
            </a:r>
            <a:r>
              <a:rPr lang="da-DK" dirty="0" err="1"/>
              <a:t>liquunt</a:t>
            </a:r>
            <a:r>
              <a:rPr lang="da-DK" dirty="0"/>
              <a:t> fuga. </a:t>
            </a:r>
            <a:r>
              <a:rPr lang="da-DK" dirty="0" err="1"/>
              <a:t>Itat</a:t>
            </a:r>
            <a:r>
              <a:rPr lang="da-DK" dirty="0"/>
              <a:t> </a:t>
            </a:r>
            <a:r>
              <a:rPr lang="da-DK" dirty="0" err="1"/>
              <a:t>earchilis</a:t>
            </a:r>
            <a:r>
              <a:rPr lang="da-DK" dirty="0"/>
              <a:t> </a:t>
            </a:r>
            <a:r>
              <a:rPr lang="da-DK" dirty="0" err="1"/>
              <a:t>accuptat</a:t>
            </a:r>
            <a:r>
              <a:rPr lang="da-DK" dirty="0"/>
              <a:t>.</a:t>
            </a:r>
          </a:p>
          <a:p>
            <a:r>
              <a:rPr lang="da-DK" dirty="0" err="1"/>
              <a:t>Ebis</a:t>
            </a:r>
            <a:r>
              <a:rPr lang="da-DK" dirty="0"/>
              <a:t> </a:t>
            </a:r>
            <a:r>
              <a:rPr lang="da-DK" dirty="0" err="1"/>
              <a:t>evelest</a:t>
            </a:r>
            <a:r>
              <a:rPr lang="da-DK" dirty="0"/>
              <a:t> et res rest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conserum</a:t>
            </a:r>
            <a:r>
              <a:rPr lang="da-DK" dirty="0"/>
              <a:t> </a:t>
            </a:r>
            <a:r>
              <a:rPr lang="da-DK" dirty="0" err="1"/>
              <a:t>lautaectem</a:t>
            </a:r>
            <a:r>
              <a:rPr lang="da-DK" dirty="0"/>
              <a:t> </a:t>
            </a:r>
            <a:r>
              <a:rPr lang="da-DK" dirty="0" err="1"/>
              <a:t>volorpo</a:t>
            </a:r>
            <a:r>
              <a:rPr lang="da-DK" dirty="0"/>
              <a:t> </a:t>
            </a:r>
            <a:r>
              <a:rPr lang="da-DK" dirty="0" err="1"/>
              <a:t>remporrum</a:t>
            </a:r>
            <a:r>
              <a:rPr lang="da-DK" dirty="0"/>
              <a:t> </a:t>
            </a:r>
            <a:r>
              <a:rPr lang="da-DK" dirty="0" err="1"/>
              <a:t>velloru</a:t>
            </a:r>
            <a:r>
              <a:rPr lang="da-DK" dirty="0"/>
              <a:t> </a:t>
            </a:r>
            <a:r>
              <a:rPr lang="da-DK" dirty="0" err="1"/>
              <a:t>ptatquia</a:t>
            </a:r>
            <a:r>
              <a:rPr lang="da-DK" dirty="0"/>
              <a:t> </a:t>
            </a:r>
            <a:r>
              <a:rPr lang="da-DK" dirty="0" err="1"/>
              <a:t>conserum</a:t>
            </a:r>
            <a:r>
              <a:rPr lang="da-DK" dirty="0"/>
              <a:t> </a:t>
            </a:r>
            <a:r>
              <a:rPr lang="da-DK" dirty="0" err="1"/>
              <a:t>velignis</a:t>
            </a:r>
            <a:r>
              <a:rPr lang="da-DK" dirty="0"/>
              <a:t> </a:t>
            </a:r>
            <a:r>
              <a:rPr lang="da-DK" dirty="0" err="1"/>
              <a:t>alique</a:t>
            </a:r>
            <a:r>
              <a:rPr lang="da-DK" dirty="0"/>
              <a:t> </a:t>
            </a:r>
            <a:r>
              <a:rPr lang="da-DK" dirty="0" err="1"/>
              <a:t>volupta</a:t>
            </a:r>
            <a:r>
              <a:rPr lang="da-DK" dirty="0"/>
              <a:t> </a:t>
            </a:r>
            <a:r>
              <a:rPr lang="da-DK" dirty="0" err="1"/>
              <a:t>tiusam</a:t>
            </a:r>
            <a:r>
              <a:rPr lang="da-DK" dirty="0"/>
              <a:t> sin nus, quos nitatur?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dolorem</a:t>
            </a:r>
            <a:r>
              <a:rPr lang="da-DK" dirty="0"/>
              <a:t> ea </a:t>
            </a:r>
            <a:r>
              <a:rPr lang="da-DK" dirty="0" err="1"/>
              <a:t>delasd</a:t>
            </a:r>
            <a:r>
              <a:rPr lang="da-DK" dirty="0"/>
              <a:t> </a:t>
            </a:r>
            <a:r>
              <a:rPr lang="da-DK" dirty="0" err="1"/>
              <a:t>asdm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mollacc</a:t>
            </a:r>
            <a:r>
              <a:rPr lang="da-DK" dirty="0"/>
              <a:t> </a:t>
            </a:r>
            <a:r>
              <a:rPr lang="da-DK" dirty="0" err="1"/>
              <a:t>usapic</a:t>
            </a:r>
            <a:r>
              <a:rPr lang="da-DK" dirty="0"/>
              <a:t> to od et, </a:t>
            </a:r>
            <a:r>
              <a:rPr lang="da-DK" dirty="0" err="1"/>
              <a:t>que</a:t>
            </a:r>
            <a:r>
              <a:rPr lang="da-DK" dirty="0"/>
              <a:t> et </a:t>
            </a:r>
            <a:r>
              <a:rPr lang="da-DK" dirty="0" err="1"/>
              <a:t>aperore</a:t>
            </a:r>
            <a:r>
              <a:rPr lang="da-DK" dirty="0"/>
              <a:t>, </a:t>
            </a:r>
            <a:r>
              <a:rPr lang="da-DK" dirty="0" err="1"/>
              <a:t>cusandi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pelicii</a:t>
            </a:r>
            <a:r>
              <a:rPr lang="da-DK" dirty="0"/>
              <a:t> </a:t>
            </a:r>
            <a:r>
              <a:rPr lang="da-DK" dirty="0" err="1"/>
              <a:t>stotam</a:t>
            </a:r>
            <a:r>
              <a:rPr lang="da-DK" dirty="0"/>
              <a:t> </a:t>
            </a:r>
            <a:r>
              <a:rPr lang="da-DK" dirty="0" err="1"/>
              <a:t>disciis</a:t>
            </a:r>
            <a:r>
              <a:rPr lang="da-DK" dirty="0"/>
              <a:t> si te pa </a:t>
            </a:r>
            <a:r>
              <a:rPr lang="da-DK" dirty="0" err="1"/>
              <a:t>voles</a:t>
            </a:r>
            <a:r>
              <a:rPr lang="da-DK" dirty="0"/>
              <a:t> </a:t>
            </a:r>
            <a:r>
              <a:rPr lang="da-DK" dirty="0" err="1"/>
              <a:t>esendi</a:t>
            </a:r>
            <a:r>
              <a:rPr lang="da-DK" dirty="0"/>
              <a:t> </a:t>
            </a:r>
            <a:r>
              <a:rPr lang="da-DK" dirty="0" err="1"/>
              <a:t>volupiet</a:t>
            </a:r>
            <a:r>
              <a:rPr lang="da-DK" dirty="0"/>
              <a:t> </a:t>
            </a:r>
            <a:r>
              <a:rPr lang="da-DK" dirty="0" err="1"/>
              <a:t>omnis</a:t>
            </a:r>
            <a:r>
              <a:rPr lang="da-DK" dirty="0"/>
              <a:t> </a:t>
            </a:r>
            <a:r>
              <a:rPr lang="da-DK" dirty="0" err="1"/>
              <a:t>enihili</a:t>
            </a:r>
            <a:r>
              <a:rPr lang="da-DK" dirty="0"/>
              <a:t> </a:t>
            </a:r>
            <a:r>
              <a:rPr lang="da-DK" dirty="0" err="1"/>
              <a:t>tatiandam</a:t>
            </a:r>
            <a:r>
              <a:rPr lang="da-DK" dirty="0"/>
              <a:t> et </a:t>
            </a:r>
            <a:r>
              <a:rPr lang="da-DK" dirty="0" err="1"/>
              <a:t>hari</a:t>
            </a:r>
            <a:r>
              <a:rPr lang="da-DK" dirty="0"/>
              <a:t> </a:t>
            </a:r>
            <a:r>
              <a:rPr lang="da-DK" dirty="0" err="1"/>
              <a:t>ate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re peribus et </a:t>
            </a:r>
            <a:r>
              <a:rPr lang="da-DK" dirty="0" err="1"/>
              <a:t>ellabo</a:t>
            </a:r>
            <a:r>
              <a:rPr lang="da-DK" dirty="0"/>
              <a:t>.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quat</a:t>
            </a:r>
            <a:r>
              <a:rPr lang="da-DK" dirty="0"/>
              <a:t>.</a:t>
            </a:r>
          </a:p>
          <a:p>
            <a:r>
              <a:rPr lang="da-DK" dirty="0" err="1"/>
              <a:t>Beaquamus</a:t>
            </a:r>
            <a:r>
              <a:rPr lang="da-DK" dirty="0"/>
              <a:t> </a:t>
            </a:r>
            <a:r>
              <a:rPr lang="da-DK" dirty="0" err="1"/>
              <a:t>quasin</a:t>
            </a:r>
            <a:r>
              <a:rPr lang="da-DK" dirty="0"/>
              <a:t> </a:t>
            </a:r>
            <a:r>
              <a:rPr lang="da-DK" dirty="0" err="1"/>
              <a:t>conseque</a:t>
            </a:r>
            <a:r>
              <a:rPr lang="da-DK" dirty="0"/>
              <a:t> </a:t>
            </a:r>
            <a:r>
              <a:rPr lang="da-DK" dirty="0" err="1"/>
              <a:t>commod</a:t>
            </a:r>
            <a:r>
              <a:rPr lang="da-DK" dirty="0"/>
              <a:t> </a:t>
            </a:r>
            <a:r>
              <a:rPr lang="da-DK" dirty="0" err="1"/>
              <a:t>quamenistrum</a:t>
            </a:r>
            <a:r>
              <a:rPr lang="da-DK" dirty="0"/>
              <a:t> </a:t>
            </a:r>
            <a:r>
              <a:rPr lang="da-DK" dirty="0" err="1"/>
              <a:t>ipsunto</a:t>
            </a:r>
            <a:r>
              <a:rPr lang="da-DK" dirty="0"/>
              <a:t> te </a:t>
            </a:r>
            <a:r>
              <a:rPr lang="da-DK" dirty="0" err="1"/>
              <a:t>volum</a:t>
            </a:r>
            <a:r>
              <a:rPr lang="da-DK" dirty="0"/>
              <a:t> re </a:t>
            </a:r>
            <a:r>
              <a:rPr lang="da-DK" dirty="0" err="1"/>
              <a:t>omnimpo</a:t>
            </a:r>
            <a:r>
              <a:rPr lang="da-DK" dirty="0"/>
              <a:t> </a:t>
            </a:r>
            <a:r>
              <a:rPr lang="da-DK" dirty="0" err="1"/>
              <a:t>reiciae</a:t>
            </a:r>
            <a:r>
              <a:rPr lang="da-DK" dirty="0"/>
              <a:t> </a:t>
            </a:r>
            <a:r>
              <a:rPr lang="da-DK" dirty="0" err="1"/>
              <a:t>ctiandi</a:t>
            </a:r>
            <a:r>
              <a:rPr lang="da-DK" dirty="0"/>
              <a:t> </a:t>
            </a:r>
            <a:r>
              <a:rPr lang="da-DK" dirty="0" err="1"/>
              <a:t>tatem</a:t>
            </a:r>
            <a:r>
              <a:rPr lang="da-DK" dirty="0"/>
              <a:t>. </a:t>
            </a:r>
            <a:r>
              <a:rPr lang="da-DK" dirty="0" err="1"/>
              <a:t>Olupiendis</a:t>
            </a:r>
            <a:r>
              <a:rPr lang="da-DK" dirty="0"/>
              <a:t> a </a:t>
            </a:r>
            <a:r>
              <a:rPr lang="da-DK" dirty="0" err="1"/>
              <a:t>parum</a:t>
            </a:r>
            <a:r>
              <a:rPr lang="da-DK" dirty="0"/>
              <a:t> </a:t>
            </a:r>
            <a:r>
              <a:rPr lang="da-DK" dirty="0" err="1"/>
              <a:t>eum</a:t>
            </a:r>
            <a:r>
              <a:rPr lang="da-DK" dirty="0"/>
              <a:t> </a:t>
            </a:r>
            <a:r>
              <a:rPr lang="da-DK" dirty="0" err="1"/>
              <a:t>inum</a:t>
            </a:r>
            <a:r>
              <a:rPr lang="da-DK" dirty="0"/>
              <a:t> </a:t>
            </a:r>
            <a:r>
              <a:rPr lang="da-DK" dirty="0" err="1"/>
              <a:t>quae</a:t>
            </a:r>
            <a:r>
              <a:rPr lang="da-DK" dirty="0"/>
              <a:t> ex et </a:t>
            </a:r>
            <a:r>
              <a:rPr lang="da-DK" dirty="0" err="1"/>
              <a:t>et</a:t>
            </a:r>
            <a:r>
              <a:rPr lang="da-DK" dirty="0"/>
              <a:t> </a:t>
            </a:r>
            <a:r>
              <a:rPr lang="da-DK" dirty="0" err="1"/>
              <a:t>dendis</a:t>
            </a:r>
            <a:r>
              <a:rPr lang="da-DK" dirty="0"/>
              <a:t> </a:t>
            </a:r>
            <a:r>
              <a:rPr lang="da-DK" dirty="0" err="1"/>
              <a:t>doluptatibus</a:t>
            </a:r>
            <a:r>
              <a:rPr lang="da-DK" dirty="0"/>
              <a:t> </a:t>
            </a:r>
            <a:r>
              <a:rPr lang="da-DK" dirty="0" err="1"/>
              <a:t>audignis</a:t>
            </a:r>
            <a:r>
              <a:rPr lang="da-DK" dirty="0"/>
              <a:t> </a:t>
            </a:r>
            <a:r>
              <a:rPr lang="da-DK" dirty="0" err="1"/>
              <a:t>apidel</a:t>
            </a:r>
            <a:r>
              <a:rPr lang="da-DK" dirty="0"/>
              <a:t> </a:t>
            </a:r>
            <a:r>
              <a:rPr lang="da-DK" dirty="0" err="1"/>
              <a:t>ipis</a:t>
            </a:r>
            <a:r>
              <a:rPr lang="da-DK" dirty="0"/>
              <a:t> et </a:t>
            </a:r>
            <a:r>
              <a:rPr lang="da-DK" dirty="0" err="1"/>
              <a:t>vellorr</a:t>
            </a:r>
            <a:r>
              <a:rPr lang="da-DK" dirty="0"/>
              <a:t> </a:t>
            </a:r>
            <a:r>
              <a:rPr lang="da-DK" dirty="0" err="1"/>
              <a:t>orporeiument</a:t>
            </a:r>
            <a:r>
              <a:rPr lang="da-DK" dirty="0"/>
              <a:t> </a:t>
            </a:r>
            <a:r>
              <a:rPr lang="da-DK" dirty="0" err="1"/>
              <a:t>quiste</a:t>
            </a:r>
            <a:r>
              <a:rPr lang="da-DK" dirty="0"/>
              <a:t> </a:t>
            </a:r>
            <a:r>
              <a:rPr lang="da-DK" dirty="0" err="1"/>
              <a:t>num</a:t>
            </a:r>
            <a:r>
              <a:rPr lang="da-DK" dirty="0"/>
              <a:t> </a:t>
            </a:r>
            <a:r>
              <a:rPr lang="da-DK" dirty="0" err="1"/>
              <a:t>volum</a:t>
            </a:r>
            <a:r>
              <a:rPr lang="da-DK" dirty="0"/>
              <a:t> </a:t>
            </a:r>
            <a:r>
              <a:rPr lang="da-DK" dirty="0" err="1"/>
              <a:t>voluptatquae</a:t>
            </a:r>
            <a:r>
              <a:rPr lang="da-DK" dirty="0"/>
              <a:t> </a:t>
            </a:r>
            <a:r>
              <a:rPr lang="da-DK" dirty="0" err="1"/>
              <a:t>iusdam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ditate</a:t>
            </a:r>
            <a:r>
              <a:rPr lang="da-DK" dirty="0"/>
              <a:t> et </a:t>
            </a:r>
            <a:r>
              <a:rPr lang="da-DK" dirty="0" err="1"/>
              <a:t>dolorru</a:t>
            </a:r>
            <a:r>
              <a:rPr lang="da-DK" dirty="0"/>
              <a:t> </a:t>
            </a:r>
            <a:r>
              <a:rPr lang="da-DK" dirty="0" err="1"/>
              <a:t>mquam</a:t>
            </a:r>
            <a:r>
              <a:rPr lang="da-DK" dirty="0"/>
              <a:t>, </a:t>
            </a:r>
            <a:r>
              <a:rPr lang="da-DK" dirty="0" err="1"/>
              <a:t>cuptur</a:t>
            </a:r>
            <a:r>
              <a:rPr lang="da-DK" dirty="0"/>
              <a:t> </a:t>
            </a:r>
            <a:r>
              <a:rPr lang="da-DK" dirty="0" err="1"/>
              <a:t>aliqui</a:t>
            </a:r>
            <a:r>
              <a:rPr lang="da-DK" dirty="0"/>
              <a:t> tempos </a:t>
            </a:r>
            <a:r>
              <a:rPr lang="da-DK" dirty="0" err="1"/>
              <a:t>provit</a:t>
            </a:r>
            <a:r>
              <a:rPr lang="da-DK" dirty="0"/>
              <a:t>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testendam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auda</a:t>
            </a:r>
            <a:r>
              <a:rPr lang="da-DK" dirty="0"/>
              <a:t> imi, is </a:t>
            </a:r>
            <a:r>
              <a:rPr lang="da-DK" dirty="0" err="1"/>
              <a:t>essequi</a:t>
            </a:r>
            <a:r>
              <a:rPr lang="da-DK" dirty="0"/>
              <a:t> </a:t>
            </a:r>
            <a:r>
              <a:rPr lang="da-DK" dirty="0" err="1"/>
              <a:t>bera</a:t>
            </a:r>
            <a:r>
              <a:rPr lang="da-DK" dirty="0"/>
              <a:t> </a:t>
            </a:r>
            <a:r>
              <a:rPr lang="da-DK" dirty="0" err="1"/>
              <a:t>vernate</a:t>
            </a:r>
            <a:r>
              <a:rPr lang="da-DK" dirty="0"/>
              <a:t> </a:t>
            </a:r>
            <a:r>
              <a:rPr lang="da-DK" dirty="0" err="1"/>
              <a:t>esto</a:t>
            </a:r>
            <a:r>
              <a:rPr lang="da-DK" dirty="0"/>
              <a:t> </a:t>
            </a:r>
            <a:r>
              <a:rPr lang="da-DK" dirty="0" err="1"/>
              <a:t>conse</a:t>
            </a:r>
            <a:r>
              <a:rPr lang="da-DK" dirty="0"/>
              <a:t> non </a:t>
            </a:r>
            <a:r>
              <a:rPr lang="da-DK" dirty="0" err="1"/>
              <a:t>consequi</a:t>
            </a:r>
            <a:r>
              <a:rPr lang="da-DK" dirty="0"/>
              <a:t> </a:t>
            </a:r>
            <a:r>
              <a:rPr lang="da-DK" dirty="0" err="1"/>
              <a:t>ducipic</a:t>
            </a:r>
            <a:r>
              <a:rPr lang="da-DK" dirty="0"/>
              <a:t> </a:t>
            </a:r>
            <a:r>
              <a:rPr lang="da-DK" dirty="0" err="1"/>
              <a:t>totaquo</a:t>
            </a:r>
            <a:r>
              <a:rPr lang="da-DK" dirty="0"/>
              <a:t> es </a:t>
            </a:r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utaturibus</a:t>
            </a:r>
            <a:r>
              <a:rPr lang="da-DK" dirty="0"/>
              <a:t> </a:t>
            </a:r>
            <a:r>
              <a:rPr lang="da-DK" dirty="0" err="1"/>
              <a:t>eum</a:t>
            </a:r>
            <a:r>
              <a:rPr lang="da-DK" dirty="0"/>
              <a:t> </a:t>
            </a:r>
            <a:r>
              <a:rPr lang="da-DK" dirty="0" err="1"/>
              <a:t>voleseque</a:t>
            </a:r>
            <a:r>
              <a:rPr lang="da-DK" dirty="0"/>
              <a:t> </a:t>
            </a:r>
            <a:r>
              <a:rPr lang="da-DK" dirty="0" err="1"/>
              <a:t>landell</a:t>
            </a:r>
            <a:r>
              <a:rPr lang="da-DK" dirty="0"/>
              <a:t> </a:t>
            </a:r>
            <a:r>
              <a:rPr lang="da-DK" dirty="0" err="1"/>
              <a:t>ectur</a:t>
            </a:r>
            <a:r>
              <a:rPr lang="da-DK" dirty="0"/>
              <a:t>?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nullandi</a:t>
            </a:r>
            <a:r>
              <a:rPr lang="da-DK" dirty="0"/>
              <a:t> dis et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perum</a:t>
            </a:r>
            <a:r>
              <a:rPr lang="da-DK" dirty="0"/>
              <a:t> </a:t>
            </a:r>
            <a:r>
              <a:rPr lang="da-DK" dirty="0" err="1"/>
              <a:t>rectusae</a:t>
            </a:r>
            <a:r>
              <a:rPr lang="da-DK" dirty="0"/>
              <a:t> et </a:t>
            </a:r>
            <a:r>
              <a:rPr lang="da-DK" dirty="0" err="1"/>
              <a:t>aditas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ant</a:t>
            </a:r>
            <a:r>
              <a:rPr lang="da-DK" dirty="0"/>
              <a:t> </a:t>
            </a:r>
            <a:r>
              <a:rPr lang="da-DK" dirty="0" err="1"/>
              <a:t>liquunt</a:t>
            </a:r>
            <a:r>
              <a:rPr lang="da-DK" dirty="0"/>
              <a:t> fuga. </a:t>
            </a:r>
            <a:r>
              <a:rPr lang="da-DK" dirty="0" err="1"/>
              <a:t>Itat</a:t>
            </a:r>
            <a:r>
              <a:rPr lang="da-DK" dirty="0"/>
              <a:t> </a:t>
            </a:r>
            <a:r>
              <a:rPr lang="da-DK" dirty="0" err="1"/>
              <a:t>earchilis</a:t>
            </a:r>
            <a:r>
              <a:rPr lang="da-DK" dirty="0"/>
              <a:t> </a:t>
            </a:r>
            <a:r>
              <a:rPr lang="da-DK" dirty="0" err="1"/>
              <a:t>accuptat</a:t>
            </a:r>
            <a:r>
              <a:rPr lang="da-DK" dirty="0"/>
              <a:t>.</a:t>
            </a:r>
          </a:p>
          <a:p>
            <a:r>
              <a:rPr lang="da-DK" dirty="0" err="1"/>
              <a:t>Ebis</a:t>
            </a:r>
            <a:r>
              <a:rPr lang="da-DK" dirty="0"/>
              <a:t> </a:t>
            </a:r>
            <a:r>
              <a:rPr lang="da-DK" dirty="0" err="1"/>
              <a:t>evelest</a:t>
            </a:r>
            <a:r>
              <a:rPr lang="da-DK" dirty="0"/>
              <a:t> et res rest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conserum</a:t>
            </a:r>
            <a:r>
              <a:rPr lang="da-DK" dirty="0"/>
              <a:t> </a:t>
            </a:r>
            <a:r>
              <a:rPr lang="da-DK" dirty="0" err="1"/>
              <a:t>lautaectem</a:t>
            </a:r>
            <a:r>
              <a:rPr lang="da-DK" dirty="0"/>
              <a:t> </a:t>
            </a:r>
            <a:r>
              <a:rPr lang="da-DK" dirty="0" err="1"/>
              <a:t>volorpo</a:t>
            </a:r>
            <a:r>
              <a:rPr lang="da-DK" dirty="0"/>
              <a:t> </a:t>
            </a:r>
            <a:r>
              <a:rPr lang="da-DK" dirty="0" err="1"/>
              <a:t>remporrum</a:t>
            </a:r>
            <a:r>
              <a:rPr lang="da-DK" dirty="0"/>
              <a:t> </a:t>
            </a:r>
            <a:r>
              <a:rPr lang="da-DK" dirty="0" err="1"/>
              <a:t>velloru</a:t>
            </a:r>
            <a:r>
              <a:rPr lang="da-DK" dirty="0"/>
              <a:t> </a:t>
            </a:r>
            <a:r>
              <a:rPr lang="da-DK" dirty="0" err="1"/>
              <a:t>ptatquia</a:t>
            </a:r>
            <a:r>
              <a:rPr lang="da-DK" dirty="0"/>
              <a:t> </a:t>
            </a:r>
            <a:r>
              <a:rPr lang="da-DK" dirty="0" err="1"/>
              <a:t>conserum</a:t>
            </a:r>
            <a:r>
              <a:rPr lang="da-DK" dirty="0"/>
              <a:t> </a:t>
            </a:r>
            <a:r>
              <a:rPr lang="da-DK" dirty="0" err="1"/>
              <a:t>velignis</a:t>
            </a:r>
            <a:r>
              <a:rPr lang="da-DK" dirty="0"/>
              <a:t> </a:t>
            </a:r>
            <a:r>
              <a:rPr lang="da-DK" dirty="0" err="1"/>
              <a:t>alique</a:t>
            </a:r>
            <a:r>
              <a:rPr lang="da-DK" dirty="0"/>
              <a:t> </a:t>
            </a:r>
            <a:r>
              <a:rPr lang="da-DK" dirty="0" err="1"/>
              <a:t>volupta</a:t>
            </a:r>
            <a:r>
              <a:rPr lang="da-DK" dirty="0"/>
              <a:t> </a:t>
            </a:r>
            <a:r>
              <a:rPr lang="da-DK" dirty="0" err="1"/>
              <a:t>tiusam</a:t>
            </a:r>
            <a:r>
              <a:rPr lang="da-DK" dirty="0"/>
              <a:t> sin nus, quos nitatur?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dolorem</a:t>
            </a:r>
            <a:r>
              <a:rPr lang="da-DK" dirty="0"/>
              <a:t> ea </a:t>
            </a:r>
            <a:r>
              <a:rPr lang="da-DK" dirty="0" err="1"/>
              <a:t>delasd</a:t>
            </a:r>
            <a:r>
              <a:rPr lang="da-DK" dirty="0"/>
              <a:t> </a:t>
            </a:r>
            <a:r>
              <a:rPr lang="da-DK" dirty="0" err="1"/>
              <a:t>asdlautaectem</a:t>
            </a:r>
            <a:r>
              <a:rPr lang="da-DK" dirty="0"/>
              <a:t> </a:t>
            </a:r>
            <a:r>
              <a:rPr lang="da-DK" dirty="0" err="1"/>
              <a:t>volorpo</a:t>
            </a:r>
            <a:r>
              <a:rPr lang="da-DK" dirty="0"/>
              <a:t> </a:t>
            </a:r>
            <a:r>
              <a:rPr lang="da-DK" dirty="0" err="1"/>
              <a:t>remporrum</a:t>
            </a:r>
            <a:r>
              <a:rPr lang="da-DK" dirty="0"/>
              <a:t> </a:t>
            </a:r>
            <a:r>
              <a:rPr lang="da-DK" dirty="0" err="1"/>
              <a:t>velloru</a:t>
            </a:r>
            <a:r>
              <a:rPr lang="da-DK" dirty="0"/>
              <a:t> </a:t>
            </a:r>
            <a:r>
              <a:rPr lang="da-DK" dirty="0" err="1"/>
              <a:t>ptatquia</a:t>
            </a:r>
            <a:r>
              <a:rPr lang="da-DK" dirty="0"/>
              <a:t> </a:t>
            </a:r>
            <a:r>
              <a:rPr lang="da-DK" dirty="0" err="1"/>
              <a:t>conserum</a:t>
            </a:r>
            <a:r>
              <a:rPr lang="da-DK" dirty="0"/>
              <a:t> </a:t>
            </a:r>
            <a:r>
              <a:rPr lang="da-DK" dirty="0" err="1"/>
              <a:t>velignis</a:t>
            </a:r>
            <a:r>
              <a:rPr lang="da-DK" dirty="0"/>
              <a:t> </a:t>
            </a:r>
            <a:r>
              <a:rPr lang="da-DK" dirty="0" err="1"/>
              <a:t>alique</a:t>
            </a:r>
            <a:r>
              <a:rPr lang="da-DK" dirty="0"/>
              <a:t> </a:t>
            </a:r>
            <a:r>
              <a:rPr lang="da-DK" dirty="0" err="1"/>
              <a:t>volupta</a:t>
            </a:r>
            <a:r>
              <a:rPr lang="da-DK" dirty="0"/>
              <a:t> </a:t>
            </a:r>
            <a:r>
              <a:rPr lang="da-DK" dirty="0" err="1"/>
              <a:t>tiusam</a:t>
            </a:r>
            <a:r>
              <a:rPr lang="da-DK" dirty="0"/>
              <a:t> sin nus, quos nitatur?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dolorem</a:t>
            </a:r>
            <a:r>
              <a:rPr lang="da-DK" dirty="0"/>
              <a:t> ea </a:t>
            </a:r>
            <a:r>
              <a:rPr lang="da-DK" dirty="0" err="1"/>
              <a:t>delasd</a:t>
            </a:r>
            <a:r>
              <a:rPr lang="da-DK" dirty="0"/>
              <a:t> </a:t>
            </a:r>
            <a:r>
              <a:rPr lang="da-DK" dirty="0" err="1"/>
              <a:t>asd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80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10249" y="1825625"/>
            <a:ext cx="5600700" cy="37391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-1" y="6296025"/>
            <a:ext cx="12192001" cy="561975"/>
          </a:xfrm>
          <a:prstGeom prst="rect">
            <a:avLst/>
          </a:prstGeom>
          <a:solidFill>
            <a:srgbClr val="002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  <p:sp>
        <p:nvSpPr>
          <p:cNvPr id="13" name="Pladsholder til indhold 4"/>
          <p:cNvSpPr>
            <a:spLocks noGrp="1"/>
          </p:cNvSpPr>
          <p:nvPr>
            <p:ph sz="quarter" idx="11" hasCustomPrompt="1"/>
          </p:nvPr>
        </p:nvSpPr>
        <p:spPr>
          <a:xfrm>
            <a:off x="680720" y="1818640"/>
            <a:ext cx="3759200" cy="4338321"/>
          </a:xfrm>
        </p:spPr>
        <p:txBody>
          <a:bodyPr>
            <a:normAutofit/>
          </a:bodyPr>
          <a:lstStyle>
            <a:lvl1pPr>
              <a:defRPr sz="1300"/>
            </a:lvl1pPr>
          </a:lstStyle>
          <a:p>
            <a:r>
              <a:rPr lang="da-DK" dirty="0" err="1"/>
              <a:t>Aperibuscimod</a:t>
            </a:r>
            <a:r>
              <a:rPr lang="da-DK" dirty="0"/>
              <a:t> </a:t>
            </a:r>
            <a:r>
              <a:rPr lang="da-DK" dirty="0" err="1"/>
              <a:t>quatem</a:t>
            </a:r>
            <a:r>
              <a:rPr lang="da-DK" dirty="0"/>
              <a:t> lam </a:t>
            </a:r>
            <a:r>
              <a:rPr lang="da-DK" dirty="0" err="1"/>
              <a:t>faccullabor</a:t>
            </a:r>
            <a:r>
              <a:rPr lang="da-DK" dirty="0"/>
              <a:t> re </a:t>
            </a:r>
            <a:r>
              <a:rPr lang="da-DK" dirty="0" err="1"/>
              <a:t>quidit</a:t>
            </a:r>
            <a:r>
              <a:rPr lang="da-DK" dirty="0"/>
              <a:t> </a:t>
            </a:r>
            <a:r>
              <a:rPr lang="da-DK" dirty="0" err="1"/>
              <a:t>dolo</a:t>
            </a:r>
            <a:r>
              <a:rPr lang="da-DK" dirty="0"/>
              <a:t> </a:t>
            </a:r>
            <a:r>
              <a:rPr lang="da-DK" dirty="0" err="1"/>
              <a:t>quas</a:t>
            </a:r>
            <a:r>
              <a:rPr lang="da-DK" dirty="0"/>
              <a:t> ea nos et la </a:t>
            </a:r>
            <a:r>
              <a:rPr lang="da-DK" dirty="0" err="1"/>
              <a:t>velenim</a:t>
            </a:r>
            <a:r>
              <a:rPr lang="da-DK" dirty="0"/>
              <a:t> </a:t>
            </a:r>
            <a:r>
              <a:rPr lang="da-DK" dirty="0" err="1"/>
              <a:t>aximus</a:t>
            </a:r>
            <a:r>
              <a:rPr lang="da-DK" dirty="0"/>
              <a:t>, </a:t>
            </a:r>
            <a:r>
              <a:rPr lang="da-DK" dirty="0" err="1"/>
              <a:t>commosantur</a:t>
            </a:r>
            <a:r>
              <a:rPr lang="da-DK" dirty="0"/>
              <a:t>?</a:t>
            </a:r>
          </a:p>
          <a:p>
            <a:r>
              <a:rPr lang="da-DK" dirty="0" err="1"/>
              <a:t>Harios</a:t>
            </a:r>
            <a:r>
              <a:rPr lang="da-DK" dirty="0"/>
              <a:t> </a:t>
            </a:r>
            <a:r>
              <a:rPr lang="da-DK" dirty="0" err="1"/>
              <a:t>dollabo</a:t>
            </a:r>
            <a:r>
              <a:rPr lang="da-DK" dirty="0"/>
              <a:t>. Nam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mollacc</a:t>
            </a:r>
            <a:r>
              <a:rPr lang="da-DK" dirty="0"/>
              <a:t> </a:t>
            </a:r>
            <a:r>
              <a:rPr lang="da-DK" dirty="0" err="1"/>
              <a:t>usapic</a:t>
            </a:r>
            <a:r>
              <a:rPr lang="da-DK" dirty="0"/>
              <a:t> to od et, </a:t>
            </a:r>
            <a:r>
              <a:rPr lang="da-DK" dirty="0" err="1"/>
              <a:t>que</a:t>
            </a:r>
            <a:r>
              <a:rPr lang="da-DK" dirty="0"/>
              <a:t> et </a:t>
            </a:r>
            <a:r>
              <a:rPr lang="da-DK" dirty="0" err="1"/>
              <a:t>aperore</a:t>
            </a:r>
            <a:r>
              <a:rPr lang="da-DK" dirty="0"/>
              <a:t>, </a:t>
            </a:r>
            <a:r>
              <a:rPr lang="da-DK" dirty="0" err="1"/>
              <a:t>cusandi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pelicii</a:t>
            </a:r>
            <a:r>
              <a:rPr lang="da-DK" dirty="0"/>
              <a:t> </a:t>
            </a:r>
            <a:r>
              <a:rPr lang="da-DK" dirty="0" err="1"/>
              <a:t>stotam</a:t>
            </a:r>
            <a:r>
              <a:rPr lang="da-DK" dirty="0"/>
              <a:t> </a:t>
            </a:r>
            <a:r>
              <a:rPr lang="da-DK" dirty="0" err="1"/>
              <a:t>disciis</a:t>
            </a:r>
            <a:r>
              <a:rPr lang="da-DK" dirty="0"/>
              <a:t> si te pa </a:t>
            </a:r>
            <a:r>
              <a:rPr lang="da-DK" dirty="0" err="1"/>
              <a:t>voles</a:t>
            </a:r>
            <a:r>
              <a:rPr lang="da-DK" dirty="0"/>
              <a:t> </a:t>
            </a:r>
            <a:r>
              <a:rPr lang="da-DK" dirty="0" err="1"/>
              <a:t>esendi</a:t>
            </a:r>
            <a:r>
              <a:rPr lang="da-DK" dirty="0"/>
              <a:t> </a:t>
            </a:r>
            <a:r>
              <a:rPr lang="da-DK" dirty="0" err="1"/>
              <a:t>volupiet</a:t>
            </a:r>
            <a:r>
              <a:rPr lang="da-DK" dirty="0"/>
              <a:t> </a:t>
            </a:r>
            <a:r>
              <a:rPr lang="da-DK" dirty="0" err="1"/>
              <a:t>omnis</a:t>
            </a:r>
            <a:r>
              <a:rPr lang="da-DK" dirty="0"/>
              <a:t> </a:t>
            </a:r>
            <a:r>
              <a:rPr lang="da-DK" dirty="0" err="1"/>
              <a:t>enihili</a:t>
            </a:r>
            <a:r>
              <a:rPr lang="da-DK" dirty="0"/>
              <a:t> </a:t>
            </a:r>
            <a:r>
              <a:rPr lang="da-DK" dirty="0" err="1"/>
              <a:t>tatiandam</a:t>
            </a:r>
            <a:r>
              <a:rPr lang="da-DK" dirty="0"/>
              <a:t> et </a:t>
            </a:r>
            <a:r>
              <a:rPr lang="da-DK" dirty="0" err="1"/>
              <a:t>hari</a:t>
            </a:r>
            <a:r>
              <a:rPr lang="da-DK" dirty="0"/>
              <a:t> </a:t>
            </a:r>
            <a:r>
              <a:rPr lang="da-DK" dirty="0" err="1"/>
              <a:t>ate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re peribus et </a:t>
            </a:r>
            <a:r>
              <a:rPr lang="da-DK" dirty="0" err="1"/>
              <a:t>ellabo</a:t>
            </a:r>
            <a:r>
              <a:rPr lang="da-DK" dirty="0"/>
              <a:t>.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quat</a:t>
            </a:r>
            <a:r>
              <a:rPr lang="da-DK" dirty="0"/>
              <a:t>.</a:t>
            </a:r>
          </a:p>
          <a:p>
            <a:r>
              <a:rPr lang="da-DK" dirty="0" err="1"/>
              <a:t>Beaquamus</a:t>
            </a:r>
            <a:r>
              <a:rPr lang="da-DK" dirty="0"/>
              <a:t> </a:t>
            </a:r>
            <a:r>
              <a:rPr lang="da-DK" dirty="0" err="1"/>
              <a:t>quasin</a:t>
            </a:r>
            <a:r>
              <a:rPr lang="da-DK" dirty="0"/>
              <a:t> </a:t>
            </a:r>
            <a:r>
              <a:rPr lang="da-DK" dirty="0" err="1"/>
              <a:t>conseque</a:t>
            </a:r>
            <a:r>
              <a:rPr lang="da-DK" dirty="0"/>
              <a:t> </a:t>
            </a:r>
            <a:r>
              <a:rPr lang="da-DK" dirty="0" err="1"/>
              <a:t>commod</a:t>
            </a:r>
            <a:r>
              <a:rPr lang="da-DK" dirty="0"/>
              <a:t> </a:t>
            </a:r>
            <a:r>
              <a:rPr lang="da-DK" dirty="0" err="1"/>
              <a:t>quamenistrum</a:t>
            </a:r>
            <a:r>
              <a:rPr lang="da-DK" dirty="0"/>
              <a:t> </a:t>
            </a:r>
            <a:r>
              <a:rPr lang="da-DK" dirty="0" err="1"/>
              <a:t>ipsunto</a:t>
            </a:r>
            <a:r>
              <a:rPr lang="da-DK" dirty="0"/>
              <a:t> te </a:t>
            </a:r>
            <a:r>
              <a:rPr lang="da-DK" dirty="0" err="1"/>
              <a:t>volum</a:t>
            </a:r>
            <a:r>
              <a:rPr lang="da-DK" dirty="0"/>
              <a:t> re </a:t>
            </a:r>
            <a:r>
              <a:rPr lang="da-DK" dirty="0" err="1"/>
              <a:t>omnimpo</a:t>
            </a:r>
            <a:r>
              <a:rPr lang="da-DK" dirty="0"/>
              <a:t> </a:t>
            </a:r>
            <a:r>
              <a:rPr lang="da-DK" dirty="0" err="1"/>
              <a:t>reiciae</a:t>
            </a:r>
            <a:r>
              <a:rPr lang="da-DK" dirty="0"/>
              <a:t> </a:t>
            </a:r>
            <a:r>
              <a:rPr lang="da-DK" dirty="0" err="1"/>
              <a:t>ctiandi</a:t>
            </a:r>
            <a:r>
              <a:rPr lang="da-DK" dirty="0"/>
              <a:t> </a:t>
            </a:r>
            <a:r>
              <a:rPr lang="da-DK" dirty="0" err="1"/>
              <a:t>tatem</a:t>
            </a:r>
            <a:r>
              <a:rPr lang="da-DK" dirty="0"/>
              <a:t>. </a:t>
            </a:r>
            <a:r>
              <a:rPr lang="da-DK" dirty="0" err="1"/>
              <a:t>Olupiendis</a:t>
            </a:r>
            <a:r>
              <a:rPr lang="da-DK" dirty="0"/>
              <a:t> a </a:t>
            </a:r>
            <a:r>
              <a:rPr lang="da-DK" dirty="0" err="1"/>
              <a:t>parum</a:t>
            </a:r>
            <a:r>
              <a:rPr lang="da-DK" dirty="0"/>
              <a:t> </a:t>
            </a:r>
            <a:r>
              <a:rPr lang="da-DK" dirty="0" err="1"/>
              <a:t>eum</a:t>
            </a:r>
            <a:r>
              <a:rPr lang="da-DK" dirty="0"/>
              <a:t> </a:t>
            </a:r>
            <a:r>
              <a:rPr lang="da-DK" dirty="0" err="1"/>
              <a:t>inum</a:t>
            </a:r>
            <a:r>
              <a:rPr lang="da-DK" dirty="0"/>
              <a:t> </a:t>
            </a:r>
            <a:r>
              <a:rPr lang="da-DK" dirty="0" err="1"/>
              <a:t>quae</a:t>
            </a:r>
            <a:r>
              <a:rPr lang="da-DK" dirty="0"/>
              <a:t> ex et </a:t>
            </a:r>
            <a:r>
              <a:rPr lang="da-DK" dirty="0" err="1"/>
              <a:t>et</a:t>
            </a:r>
            <a:r>
              <a:rPr lang="da-DK" dirty="0"/>
              <a:t> </a:t>
            </a:r>
            <a:r>
              <a:rPr lang="da-DK" dirty="0" err="1"/>
              <a:t>dendis</a:t>
            </a:r>
            <a:r>
              <a:rPr lang="da-DK" dirty="0"/>
              <a:t> </a:t>
            </a:r>
            <a:r>
              <a:rPr lang="da-DK" dirty="0" err="1"/>
              <a:t>doluptatibus</a:t>
            </a:r>
            <a:r>
              <a:rPr lang="da-DK" dirty="0"/>
              <a:t> </a:t>
            </a:r>
            <a:r>
              <a:rPr lang="da-DK" dirty="0" err="1"/>
              <a:t>audignis</a:t>
            </a:r>
            <a:r>
              <a:rPr lang="da-DK" dirty="0"/>
              <a:t> </a:t>
            </a:r>
            <a:r>
              <a:rPr lang="da-DK" dirty="0" err="1"/>
              <a:t>apidel</a:t>
            </a:r>
            <a:r>
              <a:rPr lang="da-DK" dirty="0"/>
              <a:t> </a:t>
            </a:r>
            <a:r>
              <a:rPr lang="da-DK" dirty="0" err="1"/>
              <a:t>ipis</a:t>
            </a:r>
            <a:r>
              <a:rPr lang="da-DK" dirty="0"/>
              <a:t> et </a:t>
            </a:r>
            <a:r>
              <a:rPr lang="da-DK" dirty="0" err="1"/>
              <a:t>vellorr</a:t>
            </a:r>
            <a:r>
              <a:rPr lang="da-DK" dirty="0"/>
              <a:t> </a:t>
            </a:r>
            <a:r>
              <a:rPr lang="da-DK" dirty="0" err="1"/>
              <a:t>orporeiument</a:t>
            </a:r>
            <a:r>
              <a:rPr lang="da-DK" dirty="0"/>
              <a:t> </a:t>
            </a:r>
            <a:r>
              <a:rPr lang="da-DK" dirty="0" err="1"/>
              <a:t>quiste</a:t>
            </a:r>
            <a:r>
              <a:rPr lang="da-DK" dirty="0"/>
              <a:t> </a:t>
            </a:r>
            <a:r>
              <a:rPr lang="da-DK" dirty="0" err="1"/>
              <a:t>num</a:t>
            </a:r>
            <a:r>
              <a:rPr lang="da-DK" dirty="0"/>
              <a:t> </a:t>
            </a:r>
            <a:r>
              <a:rPr lang="da-DK" dirty="0" err="1"/>
              <a:t>volum</a:t>
            </a:r>
            <a:r>
              <a:rPr lang="da-DK" dirty="0"/>
              <a:t> </a:t>
            </a:r>
            <a:r>
              <a:rPr lang="da-DK" dirty="0" err="1"/>
              <a:t>voluptatquae</a:t>
            </a:r>
            <a:r>
              <a:rPr lang="da-DK" dirty="0"/>
              <a:t> </a:t>
            </a:r>
            <a:r>
              <a:rPr lang="da-DK" dirty="0" err="1"/>
              <a:t>iusdam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ditate</a:t>
            </a:r>
            <a:r>
              <a:rPr lang="da-DK" dirty="0"/>
              <a:t> et </a:t>
            </a:r>
            <a:r>
              <a:rPr lang="da-DK" dirty="0" err="1"/>
              <a:t>dolorru</a:t>
            </a:r>
            <a:r>
              <a:rPr lang="da-DK" dirty="0"/>
              <a:t> </a:t>
            </a:r>
            <a:r>
              <a:rPr lang="da-DK" dirty="0" err="1"/>
              <a:t>mquam</a:t>
            </a:r>
            <a:r>
              <a:rPr lang="da-DK" dirty="0"/>
              <a:t>, </a:t>
            </a:r>
            <a:r>
              <a:rPr lang="da-DK" dirty="0" err="1"/>
              <a:t>cuptur</a:t>
            </a:r>
            <a:r>
              <a:rPr lang="da-DK" dirty="0"/>
              <a:t> </a:t>
            </a:r>
            <a:r>
              <a:rPr lang="da-DK" dirty="0" err="1"/>
              <a:t>aliqui</a:t>
            </a:r>
            <a:r>
              <a:rPr lang="da-DK" dirty="0"/>
              <a:t> tempos </a:t>
            </a:r>
            <a:r>
              <a:rPr lang="da-DK" dirty="0" err="1"/>
              <a:t>provit</a:t>
            </a:r>
            <a:r>
              <a:rPr lang="da-DK" dirty="0"/>
              <a:t>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testendam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auda</a:t>
            </a:r>
            <a:r>
              <a:rPr lang="da-DK" dirty="0"/>
              <a:t> imi, is </a:t>
            </a:r>
            <a:r>
              <a:rPr lang="da-DK" dirty="0" err="1"/>
              <a:t>essequi</a:t>
            </a:r>
            <a:r>
              <a:rPr lang="da-DK" dirty="0"/>
              <a:t> </a:t>
            </a:r>
            <a:r>
              <a:rPr lang="da-DK" dirty="0" err="1"/>
              <a:t>bera</a:t>
            </a:r>
            <a:r>
              <a:rPr lang="da-DK" dirty="0"/>
              <a:t> </a:t>
            </a:r>
            <a:r>
              <a:rPr lang="da-DK" dirty="0" err="1"/>
              <a:t>vernate</a:t>
            </a:r>
            <a:r>
              <a:rPr lang="da-DK" dirty="0"/>
              <a:t> </a:t>
            </a:r>
            <a:r>
              <a:rPr lang="da-DK" dirty="0" err="1"/>
              <a:t>esto</a:t>
            </a:r>
            <a:r>
              <a:rPr lang="da-DK" dirty="0"/>
              <a:t> </a:t>
            </a:r>
            <a:r>
              <a:rPr lang="da-DK" dirty="0" err="1"/>
              <a:t>conse</a:t>
            </a:r>
            <a:r>
              <a:rPr lang="da-DK" dirty="0"/>
              <a:t> non </a:t>
            </a:r>
            <a:r>
              <a:rPr lang="da-DK" dirty="0" err="1"/>
              <a:t>consequi</a:t>
            </a:r>
            <a:r>
              <a:rPr lang="da-DK" dirty="0"/>
              <a:t> </a:t>
            </a:r>
            <a:r>
              <a:rPr lang="da-DK" dirty="0" err="1"/>
              <a:t>ducipic</a:t>
            </a:r>
            <a:r>
              <a:rPr lang="da-DK" dirty="0"/>
              <a:t> </a:t>
            </a:r>
            <a:r>
              <a:rPr lang="da-DK" dirty="0" err="1"/>
              <a:t>totaquo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503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-1" y="6296025"/>
            <a:ext cx="12192001" cy="561975"/>
          </a:xfrm>
          <a:prstGeom prst="rect">
            <a:avLst/>
          </a:prstGeom>
          <a:solidFill>
            <a:srgbClr val="EC5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10249" y="1825625"/>
            <a:ext cx="5600700" cy="37391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  <p:sp>
        <p:nvSpPr>
          <p:cNvPr id="10" name="Pladsholder til indhold 4"/>
          <p:cNvSpPr>
            <a:spLocks noGrp="1"/>
          </p:cNvSpPr>
          <p:nvPr>
            <p:ph sz="quarter" idx="11" hasCustomPrompt="1"/>
          </p:nvPr>
        </p:nvSpPr>
        <p:spPr>
          <a:xfrm>
            <a:off x="680720" y="1818640"/>
            <a:ext cx="3759200" cy="4338321"/>
          </a:xfrm>
        </p:spPr>
        <p:txBody>
          <a:bodyPr>
            <a:normAutofit/>
          </a:bodyPr>
          <a:lstStyle>
            <a:lvl1pPr>
              <a:defRPr sz="1300"/>
            </a:lvl1pPr>
          </a:lstStyle>
          <a:p>
            <a:r>
              <a:rPr lang="da-DK" dirty="0" err="1"/>
              <a:t>Aperibuscimod</a:t>
            </a:r>
            <a:r>
              <a:rPr lang="da-DK" dirty="0"/>
              <a:t> </a:t>
            </a:r>
            <a:r>
              <a:rPr lang="da-DK" dirty="0" err="1"/>
              <a:t>quatem</a:t>
            </a:r>
            <a:r>
              <a:rPr lang="da-DK" dirty="0"/>
              <a:t> lam </a:t>
            </a:r>
            <a:r>
              <a:rPr lang="da-DK" dirty="0" err="1"/>
              <a:t>faccullabor</a:t>
            </a:r>
            <a:r>
              <a:rPr lang="da-DK" dirty="0"/>
              <a:t> re </a:t>
            </a:r>
            <a:r>
              <a:rPr lang="da-DK" dirty="0" err="1"/>
              <a:t>quidit</a:t>
            </a:r>
            <a:r>
              <a:rPr lang="da-DK" dirty="0"/>
              <a:t> </a:t>
            </a:r>
            <a:r>
              <a:rPr lang="da-DK" dirty="0" err="1"/>
              <a:t>dolo</a:t>
            </a:r>
            <a:r>
              <a:rPr lang="da-DK" dirty="0"/>
              <a:t> </a:t>
            </a:r>
            <a:r>
              <a:rPr lang="da-DK" dirty="0" err="1"/>
              <a:t>quas</a:t>
            </a:r>
            <a:r>
              <a:rPr lang="da-DK" dirty="0"/>
              <a:t> ea nos et la </a:t>
            </a:r>
            <a:r>
              <a:rPr lang="da-DK" dirty="0" err="1"/>
              <a:t>velenim</a:t>
            </a:r>
            <a:r>
              <a:rPr lang="da-DK" dirty="0"/>
              <a:t> </a:t>
            </a:r>
            <a:r>
              <a:rPr lang="da-DK" dirty="0" err="1"/>
              <a:t>aximus</a:t>
            </a:r>
            <a:r>
              <a:rPr lang="da-DK" dirty="0"/>
              <a:t>, </a:t>
            </a:r>
            <a:r>
              <a:rPr lang="da-DK" dirty="0" err="1"/>
              <a:t>commosantur</a:t>
            </a:r>
            <a:r>
              <a:rPr lang="da-DK" dirty="0"/>
              <a:t>?</a:t>
            </a:r>
          </a:p>
          <a:p>
            <a:r>
              <a:rPr lang="da-DK" dirty="0" err="1"/>
              <a:t>Harios</a:t>
            </a:r>
            <a:r>
              <a:rPr lang="da-DK" dirty="0"/>
              <a:t> </a:t>
            </a:r>
            <a:r>
              <a:rPr lang="da-DK" dirty="0" err="1"/>
              <a:t>dollabo</a:t>
            </a:r>
            <a:r>
              <a:rPr lang="da-DK" dirty="0"/>
              <a:t>. Nam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mollacc</a:t>
            </a:r>
            <a:r>
              <a:rPr lang="da-DK" dirty="0"/>
              <a:t> </a:t>
            </a:r>
            <a:r>
              <a:rPr lang="da-DK" dirty="0" err="1"/>
              <a:t>usapic</a:t>
            </a:r>
            <a:r>
              <a:rPr lang="da-DK" dirty="0"/>
              <a:t> to od et, </a:t>
            </a:r>
            <a:r>
              <a:rPr lang="da-DK" dirty="0" err="1"/>
              <a:t>que</a:t>
            </a:r>
            <a:r>
              <a:rPr lang="da-DK" dirty="0"/>
              <a:t> et </a:t>
            </a:r>
            <a:r>
              <a:rPr lang="da-DK" dirty="0" err="1"/>
              <a:t>aperore</a:t>
            </a:r>
            <a:r>
              <a:rPr lang="da-DK" dirty="0"/>
              <a:t>, </a:t>
            </a:r>
            <a:r>
              <a:rPr lang="da-DK" dirty="0" err="1"/>
              <a:t>cusandi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pelicii</a:t>
            </a:r>
            <a:r>
              <a:rPr lang="da-DK" dirty="0"/>
              <a:t> </a:t>
            </a:r>
            <a:r>
              <a:rPr lang="da-DK" dirty="0" err="1"/>
              <a:t>stotam</a:t>
            </a:r>
            <a:r>
              <a:rPr lang="da-DK" dirty="0"/>
              <a:t> </a:t>
            </a:r>
            <a:r>
              <a:rPr lang="da-DK" dirty="0" err="1"/>
              <a:t>disciis</a:t>
            </a:r>
            <a:r>
              <a:rPr lang="da-DK" dirty="0"/>
              <a:t> si te pa </a:t>
            </a:r>
            <a:r>
              <a:rPr lang="da-DK" dirty="0" err="1"/>
              <a:t>voles</a:t>
            </a:r>
            <a:r>
              <a:rPr lang="da-DK" dirty="0"/>
              <a:t> </a:t>
            </a:r>
            <a:r>
              <a:rPr lang="da-DK" dirty="0" err="1"/>
              <a:t>esendi</a:t>
            </a:r>
            <a:r>
              <a:rPr lang="da-DK" dirty="0"/>
              <a:t> </a:t>
            </a:r>
            <a:r>
              <a:rPr lang="da-DK" dirty="0" err="1"/>
              <a:t>volupiet</a:t>
            </a:r>
            <a:r>
              <a:rPr lang="da-DK" dirty="0"/>
              <a:t> </a:t>
            </a:r>
            <a:r>
              <a:rPr lang="da-DK" dirty="0" err="1"/>
              <a:t>omnis</a:t>
            </a:r>
            <a:r>
              <a:rPr lang="da-DK" dirty="0"/>
              <a:t> </a:t>
            </a:r>
            <a:r>
              <a:rPr lang="da-DK" dirty="0" err="1"/>
              <a:t>enihili</a:t>
            </a:r>
            <a:r>
              <a:rPr lang="da-DK" dirty="0"/>
              <a:t> </a:t>
            </a:r>
            <a:r>
              <a:rPr lang="da-DK" dirty="0" err="1"/>
              <a:t>tatiandam</a:t>
            </a:r>
            <a:r>
              <a:rPr lang="da-DK" dirty="0"/>
              <a:t> et </a:t>
            </a:r>
            <a:r>
              <a:rPr lang="da-DK" dirty="0" err="1"/>
              <a:t>hari</a:t>
            </a:r>
            <a:r>
              <a:rPr lang="da-DK" dirty="0"/>
              <a:t> </a:t>
            </a:r>
            <a:r>
              <a:rPr lang="da-DK" dirty="0" err="1"/>
              <a:t>ate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re peribus et </a:t>
            </a:r>
            <a:r>
              <a:rPr lang="da-DK" dirty="0" err="1"/>
              <a:t>ellabo</a:t>
            </a:r>
            <a:r>
              <a:rPr lang="da-DK" dirty="0"/>
              <a:t>.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quat</a:t>
            </a:r>
            <a:r>
              <a:rPr lang="da-DK" dirty="0"/>
              <a:t>.</a:t>
            </a:r>
          </a:p>
          <a:p>
            <a:r>
              <a:rPr lang="da-DK" dirty="0" err="1"/>
              <a:t>Beaquamus</a:t>
            </a:r>
            <a:r>
              <a:rPr lang="da-DK" dirty="0"/>
              <a:t> </a:t>
            </a:r>
            <a:r>
              <a:rPr lang="da-DK" dirty="0" err="1"/>
              <a:t>quasin</a:t>
            </a:r>
            <a:r>
              <a:rPr lang="da-DK" dirty="0"/>
              <a:t> </a:t>
            </a:r>
            <a:r>
              <a:rPr lang="da-DK" dirty="0" err="1"/>
              <a:t>conseque</a:t>
            </a:r>
            <a:r>
              <a:rPr lang="da-DK" dirty="0"/>
              <a:t> </a:t>
            </a:r>
            <a:r>
              <a:rPr lang="da-DK" dirty="0" err="1"/>
              <a:t>commod</a:t>
            </a:r>
            <a:r>
              <a:rPr lang="da-DK" dirty="0"/>
              <a:t> </a:t>
            </a:r>
            <a:r>
              <a:rPr lang="da-DK" dirty="0" err="1"/>
              <a:t>quamenistrum</a:t>
            </a:r>
            <a:r>
              <a:rPr lang="da-DK" dirty="0"/>
              <a:t> </a:t>
            </a:r>
            <a:r>
              <a:rPr lang="da-DK" dirty="0" err="1"/>
              <a:t>ipsunto</a:t>
            </a:r>
            <a:r>
              <a:rPr lang="da-DK" dirty="0"/>
              <a:t> te </a:t>
            </a:r>
            <a:r>
              <a:rPr lang="da-DK" dirty="0" err="1"/>
              <a:t>volum</a:t>
            </a:r>
            <a:r>
              <a:rPr lang="da-DK" dirty="0"/>
              <a:t> re </a:t>
            </a:r>
            <a:r>
              <a:rPr lang="da-DK" dirty="0" err="1"/>
              <a:t>omnimpo</a:t>
            </a:r>
            <a:r>
              <a:rPr lang="da-DK" dirty="0"/>
              <a:t> </a:t>
            </a:r>
            <a:r>
              <a:rPr lang="da-DK" dirty="0" err="1"/>
              <a:t>reiciae</a:t>
            </a:r>
            <a:r>
              <a:rPr lang="da-DK" dirty="0"/>
              <a:t> </a:t>
            </a:r>
            <a:r>
              <a:rPr lang="da-DK" dirty="0" err="1"/>
              <a:t>ctiandi</a:t>
            </a:r>
            <a:r>
              <a:rPr lang="da-DK" dirty="0"/>
              <a:t> </a:t>
            </a:r>
            <a:r>
              <a:rPr lang="da-DK" dirty="0" err="1"/>
              <a:t>tatem</a:t>
            </a:r>
            <a:r>
              <a:rPr lang="da-DK" dirty="0"/>
              <a:t>. </a:t>
            </a:r>
            <a:r>
              <a:rPr lang="da-DK" dirty="0" err="1"/>
              <a:t>Olupiendis</a:t>
            </a:r>
            <a:r>
              <a:rPr lang="da-DK" dirty="0"/>
              <a:t> a </a:t>
            </a:r>
            <a:r>
              <a:rPr lang="da-DK" dirty="0" err="1"/>
              <a:t>parum</a:t>
            </a:r>
            <a:r>
              <a:rPr lang="da-DK" dirty="0"/>
              <a:t> </a:t>
            </a:r>
            <a:r>
              <a:rPr lang="da-DK" dirty="0" err="1"/>
              <a:t>eum</a:t>
            </a:r>
            <a:r>
              <a:rPr lang="da-DK" dirty="0"/>
              <a:t> </a:t>
            </a:r>
            <a:r>
              <a:rPr lang="da-DK" dirty="0" err="1"/>
              <a:t>inum</a:t>
            </a:r>
            <a:r>
              <a:rPr lang="da-DK" dirty="0"/>
              <a:t> </a:t>
            </a:r>
            <a:r>
              <a:rPr lang="da-DK" dirty="0" err="1"/>
              <a:t>quae</a:t>
            </a:r>
            <a:r>
              <a:rPr lang="da-DK" dirty="0"/>
              <a:t> ex et </a:t>
            </a:r>
            <a:r>
              <a:rPr lang="da-DK" dirty="0" err="1"/>
              <a:t>et</a:t>
            </a:r>
            <a:r>
              <a:rPr lang="da-DK" dirty="0"/>
              <a:t> </a:t>
            </a:r>
            <a:r>
              <a:rPr lang="da-DK" dirty="0" err="1"/>
              <a:t>dendis</a:t>
            </a:r>
            <a:r>
              <a:rPr lang="da-DK" dirty="0"/>
              <a:t> </a:t>
            </a:r>
            <a:r>
              <a:rPr lang="da-DK" dirty="0" err="1"/>
              <a:t>doluptatibus</a:t>
            </a:r>
            <a:r>
              <a:rPr lang="da-DK" dirty="0"/>
              <a:t> </a:t>
            </a:r>
            <a:r>
              <a:rPr lang="da-DK" dirty="0" err="1"/>
              <a:t>audignis</a:t>
            </a:r>
            <a:r>
              <a:rPr lang="da-DK" dirty="0"/>
              <a:t> </a:t>
            </a:r>
            <a:r>
              <a:rPr lang="da-DK" dirty="0" err="1"/>
              <a:t>apidel</a:t>
            </a:r>
            <a:r>
              <a:rPr lang="da-DK" dirty="0"/>
              <a:t> </a:t>
            </a:r>
            <a:r>
              <a:rPr lang="da-DK" dirty="0" err="1"/>
              <a:t>ipis</a:t>
            </a:r>
            <a:r>
              <a:rPr lang="da-DK" dirty="0"/>
              <a:t> et </a:t>
            </a:r>
            <a:r>
              <a:rPr lang="da-DK" dirty="0" err="1"/>
              <a:t>vellorr</a:t>
            </a:r>
            <a:r>
              <a:rPr lang="da-DK" dirty="0"/>
              <a:t> </a:t>
            </a:r>
            <a:r>
              <a:rPr lang="da-DK" dirty="0" err="1"/>
              <a:t>orporeiument</a:t>
            </a:r>
            <a:r>
              <a:rPr lang="da-DK" dirty="0"/>
              <a:t> </a:t>
            </a:r>
            <a:r>
              <a:rPr lang="da-DK" dirty="0" err="1"/>
              <a:t>quiste</a:t>
            </a:r>
            <a:r>
              <a:rPr lang="da-DK" dirty="0"/>
              <a:t> </a:t>
            </a:r>
            <a:r>
              <a:rPr lang="da-DK" dirty="0" err="1"/>
              <a:t>num</a:t>
            </a:r>
            <a:r>
              <a:rPr lang="da-DK" dirty="0"/>
              <a:t> </a:t>
            </a:r>
            <a:r>
              <a:rPr lang="da-DK" dirty="0" err="1"/>
              <a:t>volum</a:t>
            </a:r>
            <a:r>
              <a:rPr lang="da-DK" dirty="0"/>
              <a:t> </a:t>
            </a:r>
            <a:r>
              <a:rPr lang="da-DK" dirty="0" err="1"/>
              <a:t>voluptatquae</a:t>
            </a:r>
            <a:r>
              <a:rPr lang="da-DK" dirty="0"/>
              <a:t> </a:t>
            </a:r>
            <a:r>
              <a:rPr lang="da-DK" dirty="0" err="1"/>
              <a:t>iusdam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ditate</a:t>
            </a:r>
            <a:r>
              <a:rPr lang="da-DK" dirty="0"/>
              <a:t> et </a:t>
            </a:r>
            <a:r>
              <a:rPr lang="da-DK" dirty="0" err="1"/>
              <a:t>dolorru</a:t>
            </a:r>
            <a:r>
              <a:rPr lang="da-DK" dirty="0"/>
              <a:t> </a:t>
            </a:r>
            <a:r>
              <a:rPr lang="da-DK" dirty="0" err="1"/>
              <a:t>mquam</a:t>
            </a:r>
            <a:r>
              <a:rPr lang="da-DK" dirty="0"/>
              <a:t>, </a:t>
            </a:r>
            <a:r>
              <a:rPr lang="da-DK" dirty="0" err="1"/>
              <a:t>cuptur</a:t>
            </a:r>
            <a:r>
              <a:rPr lang="da-DK" dirty="0"/>
              <a:t> </a:t>
            </a:r>
            <a:r>
              <a:rPr lang="da-DK" dirty="0" err="1"/>
              <a:t>aliqui</a:t>
            </a:r>
            <a:r>
              <a:rPr lang="da-DK" dirty="0"/>
              <a:t> tempos </a:t>
            </a:r>
            <a:r>
              <a:rPr lang="da-DK" dirty="0" err="1"/>
              <a:t>provit</a:t>
            </a:r>
            <a:r>
              <a:rPr lang="da-DK" dirty="0"/>
              <a:t>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testendam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auda</a:t>
            </a:r>
            <a:r>
              <a:rPr lang="da-DK" dirty="0"/>
              <a:t> imi, is </a:t>
            </a:r>
            <a:r>
              <a:rPr lang="da-DK" dirty="0" err="1"/>
              <a:t>essequi</a:t>
            </a:r>
            <a:r>
              <a:rPr lang="da-DK" dirty="0"/>
              <a:t> </a:t>
            </a:r>
            <a:r>
              <a:rPr lang="da-DK" dirty="0" err="1"/>
              <a:t>bera</a:t>
            </a:r>
            <a:r>
              <a:rPr lang="da-DK" dirty="0"/>
              <a:t> </a:t>
            </a:r>
            <a:r>
              <a:rPr lang="da-DK" dirty="0" err="1"/>
              <a:t>vernate</a:t>
            </a:r>
            <a:r>
              <a:rPr lang="da-DK" dirty="0"/>
              <a:t> </a:t>
            </a:r>
            <a:r>
              <a:rPr lang="da-DK" dirty="0" err="1"/>
              <a:t>esto</a:t>
            </a:r>
            <a:r>
              <a:rPr lang="da-DK" dirty="0"/>
              <a:t> </a:t>
            </a:r>
            <a:r>
              <a:rPr lang="da-DK" dirty="0" err="1"/>
              <a:t>conse</a:t>
            </a:r>
            <a:r>
              <a:rPr lang="da-DK" dirty="0"/>
              <a:t> non </a:t>
            </a:r>
            <a:r>
              <a:rPr lang="da-DK" dirty="0" err="1"/>
              <a:t>consequi</a:t>
            </a:r>
            <a:r>
              <a:rPr lang="da-DK" dirty="0"/>
              <a:t> </a:t>
            </a:r>
            <a:r>
              <a:rPr lang="da-DK" dirty="0" err="1"/>
              <a:t>ducipic</a:t>
            </a:r>
            <a:r>
              <a:rPr lang="da-DK" dirty="0"/>
              <a:t> </a:t>
            </a:r>
            <a:r>
              <a:rPr lang="da-DK" dirty="0" err="1"/>
              <a:t>totaquo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537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-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-1" y="6296025"/>
            <a:ext cx="12192001" cy="561975"/>
          </a:xfrm>
          <a:prstGeom prst="rect">
            <a:avLst/>
          </a:prstGeom>
          <a:solidFill>
            <a:srgbClr val="00A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10249" y="1825625"/>
            <a:ext cx="5600700" cy="37391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  <p:sp>
        <p:nvSpPr>
          <p:cNvPr id="10" name="Pladsholder til indhold 4"/>
          <p:cNvSpPr>
            <a:spLocks noGrp="1"/>
          </p:cNvSpPr>
          <p:nvPr>
            <p:ph sz="quarter" idx="11" hasCustomPrompt="1"/>
          </p:nvPr>
        </p:nvSpPr>
        <p:spPr>
          <a:xfrm>
            <a:off x="680720" y="1818640"/>
            <a:ext cx="3759200" cy="4338321"/>
          </a:xfrm>
        </p:spPr>
        <p:txBody>
          <a:bodyPr>
            <a:normAutofit/>
          </a:bodyPr>
          <a:lstStyle>
            <a:lvl1pPr>
              <a:defRPr sz="1300"/>
            </a:lvl1pPr>
          </a:lstStyle>
          <a:p>
            <a:r>
              <a:rPr lang="da-DK" dirty="0" err="1"/>
              <a:t>Aperibuscimod</a:t>
            </a:r>
            <a:r>
              <a:rPr lang="da-DK" dirty="0"/>
              <a:t> </a:t>
            </a:r>
            <a:r>
              <a:rPr lang="da-DK" dirty="0" err="1"/>
              <a:t>quatem</a:t>
            </a:r>
            <a:r>
              <a:rPr lang="da-DK" dirty="0"/>
              <a:t> lam </a:t>
            </a:r>
            <a:r>
              <a:rPr lang="da-DK" dirty="0" err="1"/>
              <a:t>faccullabor</a:t>
            </a:r>
            <a:r>
              <a:rPr lang="da-DK" dirty="0"/>
              <a:t> re </a:t>
            </a:r>
            <a:r>
              <a:rPr lang="da-DK" dirty="0" err="1"/>
              <a:t>quidit</a:t>
            </a:r>
            <a:r>
              <a:rPr lang="da-DK" dirty="0"/>
              <a:t> </a:t>
            </a:r>
            <a:r>
              <a:rPr lang="da-DK" dirty="0" err="1"/>
              <a:t>dolo</a:t>
            </a:r>
            <a:r>
              <a:rPr lang="da-DK" dirty="0"/>
              <a:t> </a:t>
            </a:r>
            <a:r>
              <a:rPr lang="da-DK" dirty="0" err="1"/>
              <a:t>quas</a:t>
            </a:r>
            <a:r>
              <a:rPr lang="da-DK" dirty="0"/>
              <a:t> ea nos et la </a:t>
            </a:r>
            <a:r>
              <a:rPr lang="da-DK" dirty="0" err="1"/>
              <a:t>velenim</a:t>
            </a:r>
            <a:r>
              <a:rPr lang="da-DK" dirty="0"/>
              <a:t> </a:t>
            </a:r>
            <a:r>
              <a:rPr lang="da-DK" dirty="0" err="1"/>
              <a:t>aximus</a:t>
            </a:r>
            <a:r>
              <a:rPr lang="da-DK" dirty="0"/>
              <a:t>, </a:t>
            </a:r>
            <a:r>
              <a:rPr lang="da-DK" dirty="0" err="1"/>
              <a:t>commosantur</a:t>
            </a:r>
            <a:r>
              <a:rPr lang="da-DK" dirty="0"/>
              <a:t>?</a:t>
            </a:r>
          </a:p>
          <a:p>
            <a:r>
              <a:rPr lang="da-DK" dirty="0" err="1"/>
              <a:t>Harios</a:t>
            </a:r>
            <a:r>
              <a:rPr lang="da-DK" dirty="0"/>
              <a:t> </a:t>
            </a:r>
            <a:r>
              <a:rPr lang="da-DK" dirty="0" err="1"/>
              <a:t>dollabo</a:t>
            </a:r>
            <a:r>
              <a:rPr lang="da-DK" dirty="0"/>
              <a:t>. Nam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mollacc</a:t>
            </a:r>
            <a:r>
              <a:rPr lang="da-DK" dirty="0"/>
              <a:t> </a:t>
            </a:r>
            <a:r>
              <a:rPr lang="da-DK" dirty="0" err="1"/>
              <a:t>usapic</a:t>
            </a:r>
            <a:r>
              <a:rPr lang="da-DK" dirty="0"/>
              <a:t> to od et, </a:t>
            </a:r>
            <a:r>
              <a:rPr lang="da-DK" dirty="0" err="1"/>
              <a:t>que</a:t>
            </a:r>
            <a:r>
              <a:rPr lang="da-DK" dirty="0"/>
              <a:t> et </a:t>
            </a:r>
            <a:r>
              <a:rPr lang="da-DK" dirty="0" err="1"/>
              <a:t>aperore</a:t>
            </a:r>
            <a:r>
              <a:rPr lang="da-DK" dirty="0"/>
              <a:t>, </a:t>
            </a:r>
            <a:r>
              <a:rPr lang="da-DK" dirty="0" err="1"/>
              <a:t>cusandi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pelicii</a:t>
            </a:r>
            <a:r>
              <a:rPr lang="da-DK" dirty="0"/>
              <a:t> </a:t>
            </a:r>
            <a:r>
              <a:rPr lang="da-DK" dirty="0" err="1"/>
              <a:t>stotam</a:t>
            </a:r>
            <a:r>
              <a:rPr lang="da-DK" dirty="0"/>
              <a:t> </a:t>
            </a:r>
            <a:r>
              <a:rPr lang="da-DK" dirty="0" err="1"/>
              <a:t>disciis</a:t>
            </a:r>
            <a:r>
              <a:rPr lang="da-DK" dirty="0"/>
              <a:t> si te pa </a:t>
            </a:r>
            <a:r>
              <a:rPr lang="da-DK" dirty="0" err="1"/>
              <a:t>voles</a:t>
            </a:r>
            <a:r>
              <a:rPr lang="da-DK" dirty="0"/>
              <a:t> </a:t>
            </a:r>
            <a:r>
              <a:rPr lang="da-DK" dirty="0" err="1"/>
              <a:t>esendi</a:t>
            </a:r>
            <a:r>
              <a:rPr lang="da-DK" dirty="0"/>
              <a:t> </a:t>
            </a:r>
            <a:r>
              <a:rPr lang="da-DK" dirty="0" err="1"/>
              <a:t>volupiet</a:t>
            </a:r>
            <a:r>
              <a:rPr lang="da-DK" dirty="0"/>
              <a:t> </a:t>
            </a:r>
            <a:r>
              <a:rPr lang="da-DK" dirty="0" err="1"/>
              <a:t>omnis</a:t>
            </a:r>
            <a:r>
              <a:rPr lang="da-DK" dirty="0"/>
              <a:t> </a:t>
            </a:r>
            <a:r>
              <a:rPr lang="da-DK" dirty="0" err="1"/>
              <a:t>enihili</a:t>
            </a:r>
            <a:r>
              <a:rPr lang="da-DK" dirty="0"/>
              <a:t> </a:t>
            </a:r>
            <a:r>
              <a:rPr lang="da-DK" dirty="0" err="1"/>
              <a:t>tatiandam</a:t>
            </a:r>
            <a:r>
              <a:rPr lang="da-DK" dirty="0"/>
              <a:t> et </a:t>
            </a:r>
            <a:r>
              <a:rPr lang="da-DK" dirty="0" err="1"/>
              <a:t>hari</a:t>
            </a:r>
            <a:r>
              <a:rPr lang="da-DK" dirty="0"/>
              <a:t> </a:t>
            </a:r>
            <a:r>
              <a:rPr lang="da-DK" dirty="0" err="1"/>
              <a:t>ate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re peribus et </a:t>
            </a:r>
            <a:r>
              <a:rPr lang="da-DK" dirty="0" err="1"/>
              <a:t>ellabo</a:t>
            </a:r>
            <a:r>
              <a:rPr lang="da-DK" dirty="0"/>
              <a:t>.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quat</a:t>
            </a:r>
            <a:r>
              <a:rPr lang="da-DK" dirty="0"/>
              <a:t>.</a:t>
            </a:r>
          </a:p>
          <a:p>
            <a:r>
              <a:rPr lang="da-DK" dirty="0" err="1"/>
              <a:t>Beaquamus</a:t>
            </a:r>
            <a:r>
              <a:rPr lang="da-DK" dirty="0"/>
              <a:t> </a:t>
            </a:r>
            <a:r>
              <a:rPr lang="da-DK" dirty="0" err="1"/>
              <a:t>quasin</a:t>
            </a:r>
            <a:r>
              <a:rPr lang="da-DK" dirty="0"/>
              <a:t> </a:t>
            </a:r>
            <a:r>
              <a:rPr lang="da-DK" dirty="0" err="1"/>
              <a:t>conseque</a:t>
            </a:r>
            <a:r>
              <a:rPr lang="da-DK" dirty="0"/>
              <a:t> </a:t>
            </a:r>
            <a:r>
              <a:rPr lang="da-DK" dirty="0" err="1"/>
              <a:t>commod</a:t>
            </a:r>
            <a:r>
              <a:rPr lang="da-DK" dirty="0"/>
              <a:t> </a:t>
            </a:r>
            <a:r>
              <a:rPr lang="da-DK" dirty="0" err="1"/>
              <a:t>quamenistrum</a:t>
            </a:r>
            <a:r>
              <a:rPr lang="da-DK" dirty="0"/>
              <a:t> </a:t>
            </a:r>
            <a:r>
              <a:rPr lang="da-DK" dirty="0" err="1"/>
              <a:t>ipsunto</a:t>
            </a:r>
            <a:r>
              <a:rPr lang="da-DK" dirty="0"/>
              <a:t> te </a:t>
            </a:r>
            <a:r>
              <a:rPr lang="da-DK" dirty="0" err="1"/>
              <a:t>volum</a:t>
            </a:r>
            <a:r>
              <a:rPr lang="da-DK" dirty="0"/>
              <a:t> re </a:t>
            </a:r>
            <a:r>
              <a:rPr lang="da-DK" dirty="0" err="1"/>
              <a:t>omnimpo</a:t>
            </a:r>
            <a:r>
              <a:rPr lang="da-DK" dirty="0"/>
              <a:t> </a:t>
            </a:r>
            <a:r>
              <a:rPr lang="da-DK" dirty="0" err="1"/>
              <a:t>reiciae</a:t>
            </a:r>
            <a:r>
              <a:rPr lang="da-DK" dirty="0"/>
              <a:t> </a:t>
            </a:r>
            <a:r>
              <a:rPr lang="da-DK" dirty="0" err="1"/>
              <a:t>ctiandi</a:t>
            </a:r>
            <a:r>
              <a:rPr lang="da-DK" dirty="0"/>
              <a:t> </a:t>
            </a:r>
            <a:r>
              <a:rPr lang="da-DK" dirty="0" err="1"/>
              <a:t>tatem</a:t>
            </a:r>
            <a:r>
              <a:rPr lang="da-DK" dirty="0"/>
              <a:t>. </a:t>
            </a:r>
            <a:r>
              <a:rPr lang="da-DK" dirty="0" err="1"/>
              <a:t>Olupiendis</a:t>
            </a:r>
            <a:r>
              <a:rPr lang="da-DK" dirty="0"/>
              <a:t> a </a:t>
            </a:r>
            <a:r>
              <a:rPr lang="da-DK" dirty="0" err="1"/>
              <a:t>parum</a:t>
            </a:r>
            <a:r>
              <a:rPr lang="da-DK" dirty="0"/>
              <a:t> </a:t>
            </a:r>
            <a:r>
              <a:rPr lang="da-DK" dirty="0" err="1"/>
              <a:t>eum</a:t>
            </a:r>
            <a:r>
              <a:rPr lang="da-DK" dirty="0"/>
              <a:t> </a:t>
            </a:r>
            <a:r>
              <a:rPr lang="da-DK" dirty="0" err="1"/>
              <a:t>inum</a:t>
            </a:r>
            <a:r>
              <a:rPr lang="da-DK" dirty="0"/>
              <a:t> </a:t>
            </a:r>
            <a:r>
              <a:rPr lang="da-DK" dirty="0" err="1"/>
              <a:t>quae</a:t>
            </a:r>
            <a:r>
              <a:rPr lang="da-DK" dirty="0"/>
              <a:t> ex et </a:t>
            </a:r>
            <a:r>
              <a:rPr lang="da-DK" dirty="0" err="1"/>
              <a:t>et</a:t>
            </a:r>
            <a:r>
              <a:rPr lang="da-DK" dirty="0"/>
              <a:t> </a:t>
            </a:r>
            <a:r>
              <a:rPr lang="da-DK" dirty="0" err="1"/>
              <a:t>dendis</a:t>
            </a:r>
            <a:r>
              <a:rPr lang="da-DK" dirty="0"/>
              <a:t> </a:t>
            </a:r>
            <a:r>
              <a:rPr lang="da-DK" dirty="0" err="1"/>
              <a:t>doluptatibus</a:t>
            </a:r>
            <a:r>
              <a:rPr lang="da-DK" dirty="0"/>
              <a:t> </a:t>
            </a:r>
            <a:r>
              <a:rPr lang="da-DK" dirty="0" err="1"/>
              <a:t>audignis</a:t>
            </a:r>
            <a:r>
              <a:rPr lang="da-DK" dirty="0"/>
              <a:t> </a:t>
            </a:r>
            <a:r>
              <a:rPr lang="da-DK" dirty="0" err="1"/>
              <a:t>apidel</a:t>
            </a:r>
            <a:r>
              <a:rPr lang="da-DK" dirty="0"/>
              <a:t> </a:t>
            </a:r>
            <a:r>
              <a:rPr lang="da-DK" dirty="0" err="1"/>
              <a:t>ipis</a:t>
            </a:r>
            <a:r>
              <a:rPr lang="da-DK" dirty="0"/>
              <a:t> et </a:t>
            </a:r>
            <a:r>
              <a:rPr lang="da-DK" dirty="0" err="1"/>
              <a:t>vellorr</a:t>
            </a:r>
            <a:r>
              <a:rPr lang="da-DK" dirty="0"/>
              <a:t> </a:t>
            </a:r>
            <a:r>
              <a:rPr lang="da-DK" dirty="0" err="1"/>
              <a:t>orporeiument</a:t>
            </a:r>
            <a:r>
              <a:rPr lang="da-DK" dirty="0"/>
              <a:t> </a:t>
            </a:r>
            <a:r>
              <a:rPr lang="da-DK" dirty="0" err="1"/>
              <a:t>quiste</a:t>
            </a:r>
            <a:r>
              <a:rPr lang="da-DK" dirty="0"/>
              <a:t> </a:t>
            </a:r>
            <a:r>
              <a:rPr lang="da-DK" dirty="0" err="1"/>
              <a:t>num</a:t>
            </a:r>
            <a:r>
              <a:rPr lang="da-DK" dirty="0"/>
              <a:t> </a:t>
            </a:r>
            <a:r>
              <a:rPr lang="da-DK" dirty="0" err="1"/>
              <a:t>volum</a:t>
            </a:r>
            <a:r>
              <a:rPr lang="da-DK" dirty="0"/>
              <a:t> </a:t>
            </a:r>
            <a:r>
              <a:rPr lang="da-DK" dirty="0" err="1"/>
              <a:t>voluptatquae</a:t>
            </a:r>
            <a:r>
              <a:rPr lang="da-DK" dirty="0"/>
              <a:t> </a:t>
            </a:r>
            <a:r>
              <a:rPr lang="da-DK" dirty="0" err="1"/>
              <a:t>iusdam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ditate</a:t>
            </a:r>
            <a:r>
              <a:rPr lang="da-DK" dirty="0"/>
              <a:t> et </a:t>
            </a:r>
            <a:r>
              <a:rPr lang="da-DK" dirty="0" err="1"/>
              <a:t>dolorru</a:t>
            </a:r>
            <a:r>
              <a:rPr lang="da-DK" dirty="0"/>
              <a:t> </a:t>
            </a:r>
            <a:r>
              <a:rPr lang="da-DK" dirty="0" err="1"/>
              <a:t>mquam</a:t>
            </a:r>
            <a:r>
              <a:rPr lang="da-DK" dirty="0"/>
              <a:t>, </a:t>
            </a:r>
            <a:r>
              <a:rPr lang="da-DK" dirty="0" err="1"/>
              <a:t>cuptur</a:t>
            </a:r>
            <a:r>
              <a:rPr lang="da-DK" dirty="0"/>
              <a:t> </a:t>
            </a:r>
            <a:r>
              <a:rPr lang="da-DK" dirty="0" err="1"/>
              <a:t>aliqui</a:t>
            </a:r>
            <a:r>
              <a:rPr lang="da-DK" dirty="0"/>
              <a:t> tempos </a:t>
            </a:r>
            <a:r>
              <a:rPr lang="da-DK" dirty="0" err="1"/>
              <a:t>provit</a:t>
            </a:r>
            <a:r>
              <a:rPr lang="da-DK" dirty="0"/>
              <a:t> </a:t>
            </a:r>
            <a:r>
              <a:rPr lang="da-DK" dirty="0" err="1"/>
              <a:t>qui</a:t>
            </a:r>
            <a:r>
              <a:rPr lang="da-DK" dirty="0"/>
              <a:t> </a:t>
            </a:r>
            <a:r>
              <a:rPr lang="da-DK" dirty="0" err="1"/>
              <a:t>testendam</a:t>
            </a:r>
            <a:r>
              <a:rPr lang="da-DK" dirty="0"/>
              <a:t> </a:t>
            </a:r>
            <a:r>
              <a:rPr lang="da-DK" dirty="0" err="1"/>
              <a:t>aut</a:t>
            </a:r>
            <a:r>
              <a:rPr lang="da-DK" dirty="0"/>
              <a:t> </a:t>
            </a:r>
            <a:r>
              <a:rPr lang="da-DK" dirty="0" err="1"/>
              <a:t>auda</a:t>
            </a:r>
            <a:r>
              <a:rPr lang="da-DK" dirty="0"/>
              <a:t> imi, is </a:t>
            </a:r>
            <a:r>
              <a:rPr lang="da-DK" dirty="0" err="1"/>
              <a:t>essequi</a:t>
            </a:r>
            <a:r>
              <a:rPr lang="da-DK" dirty="0"/>
              <a:t> </a:t>
            </a:r>
            <a:r>
              <a:rPr lang="da-DK" dirty="0" err="1"/>
              <a:t>bera</a:t>
            </a:r>
            <a:r>
              <a:rPr lang="da-DK" dirty="0"/>
              <a:t> </a:t>
            </a:r>
            <a:r>
              <a:rPr lang="da-DK" dirty="0" err="1"/>
              <a:t>vernate</a:t>
            </a:r>
            <a:r>
              <a:rPr lang="da-DK" dirty="0"/>
              <a:t> </a:t>
            </a:r>
            <a:r>
              <a:rPr lang="da-DK" dirty="0" err="1"/>
              <a:t>esto</a:t>
            </a:r>
            <a:r>
              <a:rPr lang="da-DK" dirty="0"/>
              <a:t> </a:t>
            </a:r>
            <a:r>
              <a:rPr lang="da-DK" dirty="0" err="1"/>
              <a:t>conse</a:t>
            </a:r>
            <a:r>
              <a:rPr lang="da-DK" dirty="0"/>
              <a:t> non </a:t>
            </a:r>
            <a:r>
              <a:rPr lang="da-DK" dirty="0" err="1"/>
              <a:t>consequi</a:t>
            </a:r>
            <a:r>
              <a:rPr lang="da-DK" dirty="0"/>
              <a:t> </a:t>
            </a:r>
            <a:r>
              <a:rPr lang="da-DK" dirty="0" err="1"/>
              <a:t>ducipic</a:t>
            </a:r>
            <a:r>
              <a:rPr lang="da-DK" dirty="0"/>
              <a:t> </a:t>
            </a:r>
            <a:r>
              <a:rPr lang="da-DK" dirty="0" err="1"/>
              <a:t>totaquo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826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110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4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D1B24-D393-25E9-6BA1-7A2C4E22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BC97D1-E82F-12C3-D78A-52AA46272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6C3364-04A6-7F3C-E16A-39F771E8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F125-FDD7-BE4F-B5C3-1BC36EF02587}" type="datetimeFigureOut">
              <a:rPr lang="de-DE" smtClean="0"/>
              <a:t>23.08.2023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F434A8-B93C-B28A-81A1-341F842D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D0467E-AEE5-2645-78AE-46A16216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4FC2-593C-DE42-88E0-04C019AD67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D6F0-204A-4BC0-82EC-9EC76EE7100D}" type="datetimeFigureOut">
              <a:rPr lang="da-DK" smtClean="0"/>
              <a:t>23-08-2023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4FF06-C454-4623-956E-1F8C554A9E7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948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61" r:id="rId5"/>
    <p:sldLayoutId id="2147483662" r:id="rId6"/>
    <p:sldLayoutId id="2147483654" r:id="rId7"/>
    <p:sldLayoutId id="2147483655" r:id="rId8"/>
    <p:sldLayoutId id="2147483663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5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marea.balticseaportal.net/output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helcom.fi/post_type_publ/holas3_esa" TargetMode="External"/><Relationship Id="rId3" Type="http://schemas.openxmlformats.org/officeDocument/2006/relationships/hyperlink" Target="https://data.europa.eu/doi/10.2771/7151" TargetMode="External"/><Relationship Id="rId7" Type="http://schemas.openxmlformats.org/officeDocument/2006/relationships/hyperlink" Target="https://helcom.fi/post_type_publ/holas3_sp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o.org/3/y4773e/y4773e.pdf" TargetMode="External"/><Relationship Id="rId5" Type="http://schemas.openxmlformats.org/officeDocument/2006/relationships/hyperlink" Target="https://data.europa.eu/doi/10.2826/43842" TargetMode="External"/><Relationship Id="rId10" Type="http://schemas.openxmlformats.org/officeDocument/2006/relationships/hyperlink" Target="https://unctad.org/system/files/official-document/ditcted2023d1_en.pdf" TargetMode="External"/><Relationship Id="rId4" Type="http://schemas.openxmlformats.org/officeDocument/2006/relationships/hyperlink" Target="https://data.europa.eu/doi/10.2826/399476" TargetMode="External"/><Relationship Id="rId9" Type="http://schemas.openxmlformats.org/officeDocument/2006/relationships/hyperlink" Target="https://unstats.un.org/sdgs/report/202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5400" b="1" dirty="0"/>
              <a:t>Overview of the European</a:t>
            </a:r>
            <a:br>
              <a:rPr lang="en-GB" sz="5400" b="1" dirty="0"/>
            </a:br>
            <a:r>
              <a:rPr lang="en-GB" sz="5400" b="1" dirty="0"/>
              <a:t>blue economy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03" y="3519407"/>
            <a:ext cx="452471" cy="3678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5F35260-83AF-C741-95F4-59F646C7C37D}"/>
              </a:ext>
            </a:extLst>
          </p:cNvPr>
          <p:cNvSpPr/>
          <p:nvPr/>
        </p:nvSpPr>
        <p:spPr>
          <a:xfrm>
            <a:off x="638174" y="2443114"/>
            <a:ext cx="6750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>
              <a:spcAft>
                <a:spcPts val="600"/>
              </a:spcAft>
            </a:pPr>
            <a:r>
              <a:rPr lang="en-GB" sz="3200" dirty="0">
                <a:solidFill>
                  <a:schemeClr val="bg2"/>
                </a:solidFill>
                <a:cs typeface="Arial" pitchFamily="34" charset="0"/>
              </a:rPr>
              <a:t>Jörn Schmidt, Chair Science Committee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69CD26A5-896A-3745-B71E-11389CD12A5A}"/>
              </a:ext>
            </a:extLst>
          </p:cNvPr>
          <p:cNvSpPr/>
          <p:nvPr/>
        </p:nvSpPr>
        <p:spPr>
          <a:xfrm>
            <a:off x="638174" y="3389266"/>
            <a:ext cx="26035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dirty="0">
                <a:solidFill>
                  <a:schemeClr val="bg2"/>
                </a:solidFill>
              </a:rPr>
              <a:t>@j_o_schmidt</a:t>
            </a:r>
          </a:p>
          <a:p>
            <a:r>
              <a:rPr lang="da-DK" sz="3200" dirty="0">
                <a:solidFill>
                  <a:schemeClr val="bg2"/>
                </a:solidFill>
              </a:rPr>
              <a:t>@ICES_ASC</a:t>
            </a:r>
            <a:endParaRPr lang="da-D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9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7AB058A2-8782-6723-A53B-0559B0A70A25}"/>
              </a:ext>
            </a:extLst>
          </p:cNvPr>
          <p:cNvSpPr/>
          <p:nvPr/>
        </p:nvSpPr>
        <p:spPr>
          <a:xfrm>
            <a:off x="4362994" y="4990011"/>
            <a:ext cx="6518366" cy="1186952"/>
          </a:xfrm>
          <a:prstGeom prst="roundRect">
            <a:avLst/>
          </a:prstGeom>
          <a:solidFill>
            <a:schemeClr val="accent2">
              <a:alpha val="3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5966B5-98AE-27B6-AEE9-4EDA484A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Established</a:t>
            </a:r>
            <a:r>
              <a:rPr lang="de-DE" dirty="0"/>
              <a:t> Blue Economy </a:t>
            </a:r>
            <a:r>
              <a:rPr lang="de-DE" dirty="0" err="1"/>
              <a:t>Sectors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DE1E297C-DE75-AF6F-A54D-E377931738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lede 7">
            <a:extLst>
              <a:ext uri="{FF2B5EF4-FFF2-40B4-BE49-F238E27FC236}">
                <a16:creationId xmlns:a16="http://schemas.microsoft.com/office/drawing/2014/main" id="{86ED4DED-5EE3-A167-8622-6A67C0ECF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C68C88E-42AF-77D3-8248-42A9CCD91E36}"/>
              </a:ext>
            </a:extLst>
          </p:cNvPr>
          <p:cNvSpPr/>
          <p:nvPr/>
        </p:nvSpPr>
        <p:spPr>
          <a:xfrm>
            <a:off x="4471720" y="5161874"/>
            <a:ext cx="897246" cy="897246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D134E8F-0C4B-92CB-6D0B-B855E10085BE}"/>
              </a:ext>
            </a:extLst>
          </p:cNvPr>
          <p:cNvGrpSpPr/>
          <p:nvPr/>
        </p:nvGrpSpPr>
        <p:grpSpPr>
          <a:xfrm>
            <a:off x="5600234" y="5161874"/>
            <a:ext cx="5633823" cy="897246"/>
            <a:chOff x="4745088" y="1727045"/>
            <a:chExt cx="2114937" cy="89724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587D81C-D98B-FBAD-F0EA-65AE68BC1C62}"/>
                </a:ext>
              </a:extLst>
            </p:cNvPr>
            <p:cNvSpPr/>
            <p:nvPr/>
          </p:nvSpPr>
          <p:spPr>
            <a:xfrm>
              <a:off x="4745088" y="1727045"/>
              <a:ext cx="2114937" cy="8972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A235284-9868-77CF-8337-82D63422E6E4}"/>
                </a:ext>
              </a:extLst>
            </p:cNvPr>
            <p:cNvSpPr txBox="1"/>
            <p:nvPr/>
          </p:nvSpPr>
          <p:spPr>
            <a:xfrm>
              <a:off x="4745088" y="1727045"/>
              <a:ext cx="2114937" cy="8972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/>
                <a:t>Public </a:t>
              </a:r>
              <a:r>
                <a:rPr lang="de-DE" sz="2200" kern="1200" dirty="0" err="1"/>
                <a:t>Sector</a:t>
              </a:r>
              <a:r>
                <a:rPr lang="de-DE" sz="2200" kern="1200" dirty="0"/>
                <a:t> (</a:t>
              </a:r>
              <a:r>
                <a:rPr lang="de-DE" sz="2200" kern="1200" dirty="0" err="1"/>
                <a:t>research</a:t>
              </a:r>
              <a:r>
                <a:rPr lang="de-DE" sz="2200" kern="1200" dirty="0"/>
                <a:t>, </a:t>
              </a:r>
              <a:r>
                <a:rPr lang="de-DE" sz="2200" kern="1200" dirty="0" err="1"/>
                <a:t>military</a:t>
              </a:r>
              <a:r>
                <a:rPr lang="de-DE" sz="2200" kern="1200" dirty="0"/>
                <a:t> </a:t>
              </a:r>
              <a:r>
                <a:rPr lang="de-DE" sz="2200" kern="1200" dirty="0" err="1"/>
                <a:t>operations</a:t>
              </a:r>
              <a:r>
                <a:rPr lang="de-DE" sz="2200" kern="1200" dirty="0"/>
                <a:t>, </a:t>
              </a:r>
              <a:r>
                <a:rPr lang="de-DE" sz="2200" kern="1200" dirty="0" err="1"/>
                <a:t>coastal</a:t>
              </a:r>
              <a:r>
                <a:rPr lang="de-DE" sz="2200" kern="1200" dirty="0"/>
                <a:t> </a:t>
              </a:r>
              <a:r>
                <a:rPr lang="de-DE" sz="2200" kern="1200" dirty="0" err="1"/>
                <a:t>defence</a:t>
              </a:r>
              <a:r>
                <a:rPr lang="de-DE" sz="2200" kern="1200" dirty="0"/>
                <a:t>, etc.)</a:t>
              </a:r>
              <a:endParaRPr lang="en-US" sz="2200" kern="1200" dirty="0"/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35EA7595-254E-98F4-68B2-B74583FEB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376" y="5375204"/>
            <a:ext cx="534580" cy="5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8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14F4-5EE9-6C34-EE7C-5151E6D6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Emerging Blue Economy Sectors</a:t>
            </a:r>
            <a:endParaRPr lang="de-DE" dirty="0"/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31A36714-2050-F230-5BEB-5F25B41099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2462" y="378876"/>
          <a:ext cx="1077133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8AC01DAF-C4AD-CB5A-AEF2-0DE3BA7CCB72}"/>
              </a:ext>
            </a:extLst>
          </p:cNvPr>
          <p:cNvSpPr txBox="1"/>
          <p:nvPr/>
        </p:nvSpPr>
        <p:spPr>
          <a:xfrm>
            <a:off x="6367399" y="3303739"/>
            <a:ext cx="563253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The emerging blue bioeconomy and biotechnology sectors look at groups of marine organisms that until now often have been ignored for commercial exploitation.</a:t>
            </a:r>
          </a:p>
          <a:p>
            <a:endParaRPr lang="de-DE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This includes microorganisms (microalgae, bacteria and fungi), algae and invertebrates (e.g. starfish, sea cucumbers, sea urchins)</a:t>
            </a:r>
          </a:p>
          <a:p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The blue bioeconomy turns aquatic biomass into food, feed, nutraceuticals, pharmaceuticals, cosmetics, energy, packaging, clothes and much more.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0235AEA-7CF5-2D76-BCC7-C3029226CA2B}"/>
              </a:ext>
            </a:extLst>
          </p:cNvPr>
          <p:cNvSpPr txBox="1"/>
          <p:nvPr/>
        </p:nvSpPr>
        <p:spPr>
          <a:xfrm>
            <a:off x="582462" y="3353554"/>
            <a:ext cx="56325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Over the past ten years, tidal stream and wave devices - on different scales - have been tested in European waters. However, only a few examples can be found today of ocean energy systems in operation.</a:t>
            </a:r>
          </a:p>
          <a:p>
            <a:endParaRPr lang="de-DE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Considerable progress is needed - in research, development, demonstration and validation of the technology - for this sector to realise its potential contribution to energy supply, industrial leadership, economic growth and mitigation of climate change.</a:t>
            </a:r>
            <a:endParaRPr lang="de-DE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3" name="Billede 7">
            <a:extLst>
              <a:ext uri="{FF2B5EF4-FFF2-40B4-BE49-F238E27FC236}">
                <a16:creationId xmlns:a16="http://schemas.microsoft.com/office/drawing/2014/main" id="{4CB8700C-4D02-2C94-78B8-2396509F6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E7126-9530-8D79-905A-AEED6CC1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r>
              <a:rPr lang="de-DE" dirty="0"/>
              <a:t>: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036065CB-F6B9-51B6-2D1C-824DB5D706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31856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lede 7">
            <a:extLst>
              <a:ext uri="{FF2B5EF4-FFF2-40B4-BE49-F238E27FC236}">
                <a16:creationId xmlns:a16="http://schemas.microsoft.com/office/drawing/2014/main" id="{E1753ED0-1692-FCA0-DBCA-F374ABCEA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95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C04BB-10F2-FB44-30EC-D799E0CA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 Blue Economy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C1C845-0B27-CBEB-070A-308893222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95035"/>
            <a:ext cx="6740047" cy="16187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Notes: Turnover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calculated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sum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turnover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each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sector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lead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double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counting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along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value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chain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Nominal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values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Direct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impact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Net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investment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excludes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Maritime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transport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Coastal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tourism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Net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investment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ratio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defined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net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investment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GVA.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Source: Eurostat (SBS), DCF and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Commission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Services.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573BBA-1A9C-ECA0-4FFE-EBE50CC6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285" y="523081"/>
            <a:ext cx="4109929" cy="58118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D9B098B-0C8B-EED5-8A1D-5FD0F09B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6729923" cy="30344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019B10F-8E12-FAAC-E737-6576EDDFEBAE}"/>
              </a:ext>
            </a:extLst>
          </p:cNvPr>
          <p:cNvSpPr txBox="1"/>
          <p:nvPr/>
        </p:nvSpPr>
        <p:spPr>
          <a:xfrm>
            <a:off x="7373655" y="6380958"/>
            <a:ext cx="11242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European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Commission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(2023). The EU Blue Economy Report. 2023.</a:t>
            </a:r>
          </a:p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Publications Office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European Union. Luxembourg.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F13B113F-1C42-135D-5127-58F304192E79}"/>
              </a:ext>
            </a:extLst>
          </p:cNvPr>
          <p:cNvSpPr/>
          <p:nvPr/>
        </p:nvSpPr>
        <p:spPr>
          <a:xfrm>
            <a:off x="838200" y="2530258"/>
            <a:ext cx="6740047" cy="41335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2BECC611-ECF7-43AB-3E53-E3789EAE7686}"/>
              </a:ext>
            </a:extLst>
          </p:cNvPr>
          <p:cNvSpPr/>
          <p:nvPr/>
        </p:nvSpPr>
        <p:spPr>
          <a:xfrm>
            <a:off x="828076" y="3281820"/>
            <a:ext cx="6740047" cy="41335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552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C04BB-10F2-FB44-30EC-D799E0CA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 Blue Economy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573BBA-1A9C-ECA0-4FFE-EBE50CC6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285" y="523081"/>
            <a:ext cx="4109929" cy="58118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8A4E946-F4A2-3D01-54D6-416564C5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3971DA-165A-E300-F0EA-6A7BF62F1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16" y="1825625"/>
            <a:ext cx="6183480" cy="435133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C5AD518-6E53-F193-E42B-01FFB2D2C388}"/>
              </a:ext>
            </a:extLst>
          </p:cNvPr>
          <p:cNvSpPr txBox="1"/>
          <p:nvPr/>
        </p:nvSpPr>
        <p:spPr>
          <a:xfrm>
            <a:off x="720246" y="6223816"/>
            <a:ext cx="11242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European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Commission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(2023). The EU Blue Economy Report. 2023.</a:t>
            </a:r>
          </a:p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Publications Office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of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European Union. Luxembourg.</a:t>
            </a:r>
          </a:p>
        </p:txBody>
      </p:sp>
    </p:spTree>
    <p:extLst>
      <p:ext uri="{BB962C8B-B14F-4D97-AF65-F5344CB8AC3E}">
        <p14:creationId xmlns:p14="http://schemas.microsoft.com/office/powerpoint/2010/main" val="1538426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26B1F-0721-CBFA-D216-BFF6C5DA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, Farbigkeit, Diagramm, Reihe enthält.&#10;&#10;Automatisch generierte Beschreibung">
            <a:extLst>
              <a:ext uri="{FF2B5EF4-FFF2-40B4-BE49-F238E27FC236}">
                <a16:creationId xmlns:a16="http://schemas.microsoft.com/office/drawing/2014/main" id="{80E7B491-92E4-F3F8-EE9A-9A715C097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5467"/>
            <a:ext cx="12152715" cy="615027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2D561D-02F1-994A-AD9F-3FEB061AF8F5}"/>
              </a:ext>
            </a:extLst>
          </p:cNvPr>
          <p:cNvSpPr txBox="1"/>
          <p:nvPr/>
        </p:nvSpPr>
        <p:spPr>
          <a:xfrm>
            <a:off x="838200" y="6492875"/>
            <a:ext cx="8343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blue-economy-observatory.ec.europa.eu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depth-analytical-tool_en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A785EBDB-DC1F-5CE4-AD28-DC681C1FEE89}"/>
              </a:ext>
            </a:extLst>
          </p:cNvPr>
          <p:cNvSpPr/>
          <p:nvPr/>
        </p:nvSpPr>
        <p:spPr>
          <a:xfrm>
            <a:off x="838200" y="3361206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Coastal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Tourism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620CE67D-BA9D-0D46-08A4-2993F5C71D3C}"/>
              </a:ext>
            </a:extLst>
          </p:cNvPr>
          <p:cNvSpPr/>
          <p:nvPr/>
        </p:nvSpPr>
        <p:spPr>
          <a:xfrm>
            <a:off x="1491641" y="2744905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Living Resources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33BB850E-1191-D941-5D64-CE11EBE4168F}"/>
              </a:ext>
            </a:extLst>
          </p:cNvPr>
          <p:cNvSpPr/>
          <p:nvPr/>
        </p:nvSpPr>
        <p:spPr>
          <a:xfrm>
            <a:off x="2204058" y="2212223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Maritime Transport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C2E0111-F5D1-A26E-B274-E76FDAC185B9}"/>
              </a:ext>
            </a:extLst>
          </p:cNvPr>
          <p:cNvSpPr/>
          <p:nvPr/>
        </p:nvSpPr>
        <p:spPr>
          <a:xfrm>
            <a:off x="2942573" y="1690688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Ports </a:t>
            </a:r>
            <a:r>
              <a:rPr lang="de-DE" sz="2000" dirty="0" err="1">
                <a:solidFill>
                  <a:schemeClr val="tx1"/>
                </a:solidFill>
              </a:rPr>
              <a:t>Activities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F5D0A914-D52E-2883-D6E4-1ACC0B45AFB1}"/>
              </a:ext>
            </a:extLst>
          </p:cNvPr>
          <p:cNvSpPr/>
          <p:nvPr/>
        </p:nvSpPr>
        <p:spPr>
          <a:xfrm>
            <a:off x="3618978" y="1078010"/>
            <a:ext cx="2969712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Shipbuilding</a:t>
            </a:r>
            <a:r>
              <a:rPr lang="de-DE" sz="2000" dirty="0">
                <a:solidFill>
                  <a:schemeClr val="tx1"/>
                </a:solidFill>
              </a:rPr>
              <a:t> and </a:t>
            </a:r>
            <a:r>
              <a:rPr lang="de-DE" sz="2000" dirty="0" err="1">
                <a:solidFill>
                  <a:schemeClr val="tx1"/>
                </a:solidFill>
              </a:rPr>
              <a:t>Repair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29B9A1F9-CE8F-2851-FCAB-B944260379F5}"/>
              </a:ext>
            </a:extLst>
          </p:cNvPr>
          <p:cNvSpPr/>
          <p:nvPr/>
        </p:nvSpPr>
        <p:spPr>
          <a:xfrm>
            <a:off x="5963361" y="2584918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Non Living Resources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710D1BFF-1FFA-C9DE-99BC-AE3BEE566328}"/>
              </a:ext>
            </a:extLst>
          </p:cNvPr>
          <p:cNvSpPr/>
          <p:nvPr/>
        </p:nvSpPr>
        <p:spPr>
          <a:xfrm>
            <a:off x="9547893" y="2071351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Ocean Energy</a:t>
            </a: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B2A4C05C-C58A-5366-4EDC-6608FFD8BEE0}"/>
              </a:ext>
            </a:extLst>
          </p:cNvPr>
          <p:cNvSpPr/>
          <p:nvPr/>
        </p:nvSpPr>
        <p:spPr>
          <a:xfrm>
            <a:off x="9400478" y="4755077"/>
            <a:ext cx="2577465" cy="865137"/>
          </a:xfrm>
          <a:prstGeom prst="roundRect">
            <a:avLst/>
          </a:prstGeom>
          <a:solidFill>
            <a:schemeClr val="accent2">
              <a:alpha val="801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2"/>
                </a:solidFill>
              </a:rPr>
              <a:t>3.341 </a:t>
            </a:r>
            <a:r>
              <a:rPr lang="de-DE" sz="2000" dirty="0" err="1">
                <a:solidFill>
                  <a:schemeClr val="bg2"/>
                </a:solidFill>
              </a:rPr>
              <a:t>million</a:t>
            </a:r>
            <a:r>
              <a:rPr lang="de-DE" sz="2000" dirty="0">
                <a:solidFill>
                  <a:schemeClr val="bg2"/>
                </a:solidFill>
              </a:rPr>
              <a:t> </a:t>
            </a:r>
            <a:r>
              <a:rPr lang="de-DE" sz="2000" dirty="0" err="1">
                <a:solidFill>
                  <a:schemeClr val="bg2"/>
                </a:solidFill>
              </a:rPr>
              <a:t>people</a:t>
            </a:r>
            <a:r>
              <a:rPr lang="de-DE" sz="2000" dirty="0">
                <a:solidFill>
                  <a:schemeClr val="bg2"/>
                </a:solidFill>
              </a:rPr>
              <a:t> </a:t>
            </a:r>
            <a:r>
              <a:rPr lang="de-DE" sz="2000" dirty="0" err="1">
                <a:solidFill>
                  <a:schemeClr val="bg2"/>
                </a:solidFill>
              </a:rPr>
              <a:t>employed</a:t>
            </a:r>
            <a:r>
              <a:rPr lang="de-DE" sz="2000" dirty="0">
                <a:solidFill>
                  <a:schemeClr val="bg2"/>
                </a:solidFill>
              </a:rPr>
              <a:t> in 2020</a:t>
            </a:r>
          </a:p>
        </p:txBody>
      </p:sp>
    </p:spTree>
    <p:extLst>
      <p:ext uri="{BB962C8B-B14F-4D97-AF65-F5344CB8AC3E}">
        <p14:creationId xmlns:p14="http://schemas.microsoft.com/office/powerpoint/2010/main" val="1644388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791BE-31B1-0C59-C476-774A4EF1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 descr="Ein Bild, das Screenshot, Diagramm, Reihe, Farbigkeit enthält.&#10;&#10;Automatisch generierte Beschreibung">
            <a:extLst>
              <a:ext uri="{FF2B5EF4-FFF2-40B4-BE49-F238E27FC236}">
                <a16:creationId xmlns:a16="http://schemas.microsoft.com/office/drawing/2014/main" id="{A5423EC1-5EE2-3725-1D1A-DAB01A42B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113"/>
            <a:ext cx="12192000" cy="6170161"/>
          </a:xfr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33B095-2F53-98D4-277F-E083F6D75017}"/>
              </a:ext>
            </a:extLst>
          </p:cNvPr>
          <p:cNvSpPr txBox="1"/>
          <p:nvPr/>
        </p:nvSpPr>
        <p:spPr>
          <a:xfrm>
            <a:off x="838200" y="6492875"/>
            <a:ext cx="8343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blue-economy-observatory.ec.europa.eu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depth-analytical-tool_en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3BC884DA-B1C4-CC29-9B51-B0510970D08C}"/>
              </a:ext>
            </a:extLst>
          </p:cNvPr>
          <p:cNvSpPr/>
          <p:nvPr/>
        </p:nvSpPr>
        <p:spPr>
          <a:xfrm>
            <a:off x="838200" y="3361206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Coastal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Tourism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8DFBF098-35BE-9981-0477-7246770A5D32}"/>
              </a:ext>
            </a:extLst>
          </p:cNvPr>
          <p:cNvSpPr/>
          <p:nvPr/>
        </p:nvSpPr>
        <p:spPr>
          <a:xfrm>
            <a:off x="1491641" y="2744905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Living Resources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4E92AC64-627A-71D2-5729-83B71F067E04}"/>
              </a:ext>
            </a:extLst>
          </p:cNvPr>
          <p:cNvSpPr/>
          <p:nvPr/>
        </p:nvSpPr>
        <p:spPr>
          <a:xfrm>
            <a:off x="2204058" y="2212223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Maritime Transport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8A02EADA-8108-483C-481D-0AA1CE29CACA}"/>
              </a:ext>
            </a:extLst>
          </p:cNvPr>
          <p:cNvSpPr/>
          <p:nvPr/>
        </p:nvSpPr>
        <p:spPr>
          <a:xfrm>
            <a:off x="2942573" y="1690688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Ports </a:t>
            </a:r>
            <a:r>
              <a:rPr lang="de-DE" sz="2000" dirty="0" err="1">
                <a:solidFill>
                  <a:schemeClr val="tx1"/>
                </a:solidFill>
              </a:rPr>
              <a:t>Activities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AB793901-530D-3EFD-AA0C-25702AE711C2}"/>
              </a:ext>
            </a:extLst>
          </p:cNvPr>
          <p:cNvSpPr/>
          <p:nvPr/>
        </p:nvSpPr>
        <p:spPr>
          <a:xfrm>
            <a:off x="3618978" y="1078010"/>
            <a:ext cx="2969712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Shipbuilding</a:t>
            </a:r>
            <a:r>
              <a:rPr lang="de-DE" sz="2000" dirty="0">
                <a:solidFill>
                  <a:schemeClr val="tx1"/>
                </a:solidFill>
              </a:rPr>
              <a:t> and </a:t>
            </a:r>
            <a:r>
              <a:rPr lang="de-DE" sz="2000" dirty="0" err="1">
                <a:solidFill>
                  <a:schemeClr val="tx1"/>
                </a:solidFill>
              </a:rPr>
              <a:t>Repair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A6CA798A-A19C-BF4C-539A-40CF7B5B8A0C}"/>
              </a:ext>
            </a:extLst>
          </p:cNvPr>
          <p:cNvSpPr/>
          <p:nvPr/>
        </p:nvSpPr>
        <p:spPr>
          <a:xfrm>
            <a:off x="5963361" y="2584918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Non Living Resources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9723AF3C-60E8-B809-4DE5-C849A0533D0F}"/>
              </a:ext>
            </a:extLst>
          </p:cNvPr>
          <p:cNvSpPr/>
          <p:nvPr/>
        </p:nvSpPr>
        <p:spPr>
          <a:xfrm>
            <a:off x="9547893" y="2071351"/>
            <a:ext cx="2430050" cy="513567"/>
          </a:xfrm>
          <a:prstGeom prst="roundRect">
            <a:avLst/>
          </a:prstGeom>
          <a:solidFill>
            <a:schemeClr val="bg1">
              <a:alpha val="600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Ocean Energy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58C54CB4-C1BE-C4CC-DEFA-5FA5BF4556DC}"/>
              </a:ext>
            </a:extLst>
          </p:cNvPr>
          <p:cNvSpPr/>
          <p:nvPr/>
        </p:nvSpPr>
        <p:spPr>
          <a:xfrm>
            <a:off x="9400478" y="4755077"/>
            <a:ext cx="2577465" cy="865137"/>
          </a:xfrm>
          <a:prstGeom prst="roundRect">
            <a:avLst/>
          </a:prstGeom>
          <a:solidFill>
            <a:schemeClr val="accent2">
              <a:alpha val="801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2"/>
                </a:solidFill>
              </a:rPr>
              <a:t>3.341 </a:t>
            </a:r>
            <a:r>
              <a:rPr lang="de-DE" sz="2000" dirty="0" err="1">
                <a:solidFill>
                  <a:schemeClr val="bg2"/>
                </a:solidFill>
              </a:rPr>
              <a:t>million</a:t>
            </a:r>
            <a:r>
              <a:rPr lang="de-DE" sz="2000" dirty="0">
                <a:solidFill>
                  <a:schemeClr val="bg2"/>
                </a:solidFill>
              </a:rPr>
              <a:t> </a:t>
            </a:r>
            <a:r>
              <a:rPr lang="de-DE" sz="2000" dirty="0" err="1">
                <a:solidFill>
                  <a:schemeClr val="bg2"/>
                </a:solidFill>
              </a:rPr>
              <a:t>people</a:t>
            </a:r>
            <a:r>
              <a:rPr lang="de-DE" sz="2000" dirty="0">
                <a:solidFill>
                  <a:schemeClr val="bg2"/>
                </a:solidFill>
              </a:rPr>
              <a:t> </a:t>
            </a:r>
            <a:r>
              <a:rPr lang="de-DE" sz="2000" dirty="0" err="1">
                <a:solidFill>
                  <a:schemeClr val="bg2"/>
                </a:solidFill>
              </a:rPr>
              <a:t>employed</a:t>
            </a:r>
            <a:r>
              <a:rPr lang="de-DE" sz="2000" dirty="0">
                <a:solidFill>
                  <a:schemeClr val="bg2"/>
                </a:solidFill>
              </a:rPr>
              <a:t> in 2020</a:t>
            </a:r>
          </a:p>
        </p:txBody>
      </p:sp>
    </p:spTree>
    <p:extLst>
      <p:ext uri="{BB962C8B-B14F-4D97-AF65-F5344CB8AC3E}">
        <p14:creationId xmlns:p14="http://schemas.microsoft.com/office/powerpoint/2010/main" val="3045251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28897-644A-2274-4B52-E4000BD6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de-DE" sz="4000" dirty="0"/>
              <a:t>Non-Living Resources</a:t>
            </a:r>
          </a:p>
        </p:txBody>
      </p:sp>
      <p:pic>
        <p:nvPicPr>
          <p:cNvPr id="7" name="Grafik 6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8FC8A45A-21E8-42BC-1E9F-1C3E48A50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621" y="2776149"/>
            <a:ext cx="5167185" cy="2609428"/>
          </a:xfrm>
          <a:prstGeom prst="rect">
            <a:avLst/>
          </a:prstGeom>
        </p:spPr>
      </p:pic>
      <p:pic>
        <p:nvPicPr>
          <p:cNvPr id="5" name="Inhaltsplatzhalter 4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7E570329-845C-EF37-D963-FFF01FBA6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2776149"/>
            <a:ext cx="5167185" cy="260942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3CD1AE5-6B2F-9D25-7CFF-0E8AF6F7CF80}"/>
              </a:ext>
            </a:extLst>
          </p:cNvPr>
          <p:cNvSpPr txBox="1">
            <a:spLocks/>
          </p:cNvSpPr>
          <p:nvPr/>
        </p:nvSpPr>
        <p:spPr>
          <a:xfrm>
            <a:off x="6198394" y="547815"/>
            <a:ext cx="5167185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Ocean Energy</a:t>
            </a:r>
          </a:p>
        </p:txBody>
      </p:sp>
      <p:pic>
        <p:nvPicPr>
          <p:cNvPr id="3" name="Billede 7">
            <a:extLst>
              <a:ext uri="{FF2B5EF4-FFF2-40B4-BE49-F238E27FC236}">
                <a16:creationId xmlns:a16="http://schemas.microsoft.com/office/drawing/2014/main" id="{786A92CE-682E-260A-9A75-2B9DD0466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4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4518-7C24-4C12-A872-FA853D40B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B37BC-153E-48FF-B8DE-2F71FCBD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101"/>
            <a:ext cx="12192000" cy="59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85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DC2F-A90E-407E-BE80-9C9CC461E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258F5-0219-41CA-9DC8-524EF3C2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748"/>
            <a:ext cx="12192000" cy="591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5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3B223-5A17-FF75-9C1F-CF3E8DB3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605776"/>
            <a:ext cx="5444382" cy="934730"/>
          </a:xfrm>
        </p:spPr>
        <p:txBody>
          <a:bodyPr anchor="t">
            <a:normAutofit/>
          </a:bodyPr>
          <a:lstStyle/>
          <a:p>
            <a:r>
              <a:rPr lang="de-DE" sz="3200" dirty="0" err="1"/>
              <a:t>What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“Blue Economy“?</a:t>
            </a:r>
          </a:p>
        </p:txBody>
      </p:sp>
      <p:pic>
        <p:nvPicPr>
          <p:cNvPr id="5" name="Picture 4" descr="Sky at sea">
            <a:extLst>
              <a:ext uri="{FF2B5EF4-FFF2-40B4-BE49-F238E27FC236}">
                <a16:creationId xmlns:a16="http://schemas.microsoft.com/office/drawing/2014/main" id="{30A1F8A7-3F72-F800-AAE3-7A9E00D7E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17184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BE62FC-81C6-7FAD-478C-B211FA29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 lnSpcReduction="10000"/>
          </a:bodyPr>
          <a:lstStyle/>
          <a:p>
            <a:r>
              <a:rPr lang="de-DE" sz="2000" dirty="0"/>
              <a:t>„</a:t>
            </a:r>
            <a:r>
              <a:rPr lang="de-DE" sz="2000" dirty="0" err="1"/>
              <a:t>Sustainable</a:t>
            </a:r>
            <a:r>
              <a:rPr lang="de-DE" sz="2000" dirty="0"/>
              <a:t> </a:t>
            </a:r>
            <a:r>
              <a:rPr lang="de-DE" sz="2000" dirty="0" err="1"/>
              <a:t>use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ocean</a:t>
            </a:r>
            <a:r>
              <a:rPr lang="de-DE" sz="2000" dirty="0"/>
              <a:t> </a:t>
            </a:r>
            <a:r>
              <a:rPr lang="de-DE" sz="2000" dirty="0" err="1"/>
              <a:t>resources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economic</a:t>
            </a:r>
            <a:r>
              <a:rPr lang="de-DE" sz="2000" dirty="0"/>
              <a:t> </a:t>
            </a:r>
            <a:r>
              <a:rPr lang="de-DE" sz="2000" dirty="0" err="1"/>
              <a:t>growth</a:t>
            </a:r>
            <a:r>
              <a:rPr lang="de-DE" sz="2000" dirty="0"/>
              <a:t>, </a:t>
            </a:r>
            <a:r>
              <a:rPr lang="de-DE" sz="2000" dirty="0" err="1"/>
              <a:t>improved</a:t>
            </a:r>
            <a:r>
              <a:rPr lang="de-DE" sz="2000" dirty="0"/>
              <a:t> </a:t>
            </a:r>
            <a:r>
              <a:rPr lang="de-DE" sz="2000" dirty="0" err="1"/>
              <a:t>livelihoods</a:t>
            </a:r>
            <a:r>
              <a:rPr lang="de-DE" sz="2000" dirty="0"/>
              <a:t>, and </a:t>
            </a:r>
            <a:r>
              <a:rPr lang="de-DE" sz="2000" dirty="0" err="1"/>
              <a:t>jobs</a:t>
            </a:r>
            <a:r>
              <a:rPr lang="de-DE" sz="2000" dirty="0"/>
              <a:t> </a:t>
            </a:r>
            <a:r>
              <a:rPr lang="de-DE" sz="2000" dirty="0" err="1"/>
              <a:t>while</a:t>
            </a:r>
            <a:r>
              <a:rPr lang="de-DE" sz="2000" dirty="0"/>
              <a:t> </a:t>
            </a:r>
            <a:r>
              <a:rPr lang="de-DE" sz="2000" dirty="0" err="1"/>
              <a:t>preserving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health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ocean</a:t>
            </a:r>
            <a:r>
              <a:rPr lang="de-DE" sz="2000" dirty="0"/>
              <a:t> </a:t>
            </a:r>
            <a:r>
              <a:rPr lang="de-DE" sz="2000" dirty="0" err="1"/>
              <a:t>ecosystem</a:t>
            </a:r>
            <a:r>
              <a:rPr lang="de-DE" sz="2000" dirty="0"/>
              <a:t>.“ (World Bank)</a:t>
            </a:r>
          </a:p>
          <a:p>
            <a:r>
              <a:rPr lang="de-DE" sz="2000" dirty="0"/>
              <a:t>„An </a:t>
            </a:r>
            <a:r>
              <a:rPr lang="de-DE" sz="2000" dirty="0" err="1"/>
              <a:t>emerging</a:t>
            </a:r>
            <a:r>
              <a:rPr lang="de-DE" sz="2000" dirty="0"/>
              <a:t> </a:t>
            </a:r>
            <a:r>
              <a:rPr lang="de-DE" sz="2000" dirty="0" err="1"/>
              <a:t>concept</a:t>
            </a:r>
            <a:r>
              <a:rPr lang="de-DE" sz="2000" dirty="0"/>
              <a:t> </a:t>
            </a:r>
            <a:r>
              <a:rPr lang="de-DE" sz="2000" dirty="0" err="1"/>
              <a:t>which</a:t>
            </a:r>
            <a:r>
              <a:rPr lang="de-DE" sz="2000" dirty="0"/>
              <a:t> </a:t>
            </a:r>
            <a:r>
              <a:rPr lang="de-DE" sz="2000" dirty="0" err="1"/>
              <a:t>encourages</a:t>
            </a:r>
            <a:r>
              <a:rPr lang="de-DE" sz="2000" dirty="0"/>
              <a:t> </a:t>
            </a:r>
            <a:r>
              <a:rPr lang="de-DE" sz="2000" dirty="0" err="1"/>
              <a:t>better</a:t>
            </a:r>
            <a:r>
              <a:rPr lang="de-DE" sz="2000" dirty="0"/>
              <a:t> </a:t>
            </a:r>
            <a:r>
              <a:rPr lang="de-DE" sz="2000" dirty="0" err="1"/>
              <a:t>stewardship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ocean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'</a:t>
            </a:r>
            <a:r>
              <a:rPr lang="de-DE" sz="2000" dirty="0" err="1"/>
              <a:t>blue</a:t>
            </a:r>
            <a:r>
              <a:rPr lang="de-DE" sz="2000" dirty="0"/>
              <a:t>' </a:t>
            </a:r>
            <a:r>
              <a:rPr lang="de-DE" sz="2000" dirty="0" err="1"/>
              <a:t>resources</a:t>
            </a:r>
            <a:r>
              <a:rPr lang="de-DE" sz="2000" dirty="0"/>
              <a:t>.“ (The Commonwealth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Nations</a:t>
            </a:r>
            <a:r>
              <a:rPr lang="de-DE" sz="2000" dirty="0"/>
              <a:t>)</a:t>
            </a:r>
          </a:p>
          <a:p>
            <a:r>
              <a:rPr lang="de-DE" sz="2000" dirty="0"/>
              <a:t>„All </a:t>
            </a:r>
            <a:r>
              <a:rPr lang="de-DE" sz="2000" dirty="0" err="1"/>
              <a:t>economic</a:t>
            </a:r>
            <a:r>
              <a:rPr lang="de-DE" sz="2000" dirty="0"/>
              <a:t> </a:t>
            </a:r>
            <a:r>
              <a:rPr lang="de-DE" sz="2000" dirty="0" err="1"/>
              <a:t>activities</a:t>
            </a:r>
            <a:r>
              <a:rPr lang="de-DE" sz="2000" dirty="0"/>
              <a:t> </a:t>
            </a:r>
            <a:r>
              <a:rPr lang="de-DE" sz="2000" dirty="0" err="1"/>
              <a:t>related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oceans</a:t>
            </a:r>
            <a:r>
              <a:rPr lang="de-DE" sz="2000" dirty="0"/>
              <a:t>, </a:t>
            </a:r>
            <a:r>
              <a:rPr lang="de-DE" sz="2000" dirty="0" err="1"/>
              <a:t>seas</a:t>
            </a:r>
            <a:r>
              <a:rPr lang="de-DE" sz="2000" dirty="0"/>
              <a:t> and </a:t>
            </a:r>
            <a:r>
              <a:rPr lang="de-DE" sz="2000" dirty="0" err="1"/>
              <a:t>coasts</a:t>
            </a:r>
            <a:r>
              <a:rPr lang="de-DE" sz="2000" dirty="0"/>
              <a:t>.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covers</a:t>
            </a:r>
            <a:r>
              <a:rPr lang="de-DE" sz="2000" dirty="0"/>
              <a:t> a </a:t>
            </a:r>
            <a:r>
              <a:rPr lang="de-DE" sz="2000" dirty="0" err="1"/>
              <a:t>wide</a:t>
            </a:r>
            <a:r>
              <a:rPr lang="de-DE" sz="2000" dirty="0"/>
              <a:t> </a:t>
            </a:r>
            <a:r>
              <a:rPr lang="de-DE" sz="2000" dirty="0" err="1"/>
              <a:t>range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interlinked</a:t>
            </a:r>
            <a:r>
              <a:rPr lang="de-DE" sz="2000" dirty="0"/>
              <a:t> </a:t>
            </a:r>
            <a:r>
              <a:rPr lang="de-DE" sz="2000" dirty="0" err="1"/>
              <a:t>established</a:t>
            </a:r>
            <a:r>
              <a:rPr lang="de-DE" sz="2000" dirty="0"/>
              <a:t> and </a:t>
            </a:r>
            <a:r>
              <a:rPr lang="de-DE" sz="2000" dirty="0" err="1"/>
              <a:t>emerging</a:t>
            </a:r>
            <a:r>
              <a:rPr lang="de-DE" sz="2000" dirty="0"/>
              <a:t> </a:t>
            </a:r>
            <a:r>
              <a:rPr lang="de-DE" sz="2000" dirty="0" err="1"/>
              <a:t>sectors</a:t>
            </a:r>
            <a:r>
              <a:rPr lang="de-DE" sz="2000" dirty="0"/>
              <a:t>.“ (European </a:t>
            </a:r>
            <a:r>
              <a:rPr lang="de-DE" sz="2000" dirty="0" err="1"/>
              <a:t>Commission</a:t>
            </a:r>
            <a:r>
              <a:rPr lang="de-DE" sz="2000" dirty="0"/>
              <a:t>)</a:t>
            </a:r>
          </a:p>
          <a:p>
            <a:endParaRPr lang="de-DE" sz="2000" dirty="0"/>
          </a:p>
        </p:txBody>
      </p:sp>
      <p:pic>
        <p:nvPicPr>
          <p:cNvPr id="4" name="Billede 7">
            <a:extLst>
              <a:ext uri="{FF2B5EF4-FFF2-40B4-BE49-F238E27FC236}">
                <a16:creationId xmlns:a16="http://schemas.microsoft.com/office/drawing/2014/main" id="{D71621AF-1C9D-F088-C2ED-EF9005578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oftware, Website, Onlinewerbung enthält.&#10;&#10;Automatisch generierte Beschreibung">
            <a:extLst>
              <a:ext uri="{FF2B5EF4-FFF2-40B4-BE49-F238E27FC236}">
                <a16:creationId xmlns:a16="http://schemas.microsoft.com/office/drawing/2014/main" id="{C7FF3545-CA26-2BE1-5A50-A11386C8A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48" r="19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1B100AD-2B43-D112-AA07-CBC32FC2B8A3}"/>
              </a:ext>
            </a:extLst>
          </p:cNvPr>
          <p:cNvSpPr txBox="1"/>
          <p:nvPr/>
        </p:nvSpPr>
        <p:spPr>
          <a:xfrm>
            <a:off x="5426902" y="1568977"/>
            <a:ext cx="6194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https://</a:t>
            </a:r>
            <a:r>
              <a:rPr lang="de-DE" dirty="0" err="1">
                <a:solidFill>
                  <a:schemeClr val="bg1"/>
                </a:solidFill>
              </a:rPr>
              <a:t>blue-economy-observatory.ec.europa.eu</a:t>
            </a:r>
            <a:r>
              <a:rPr lang="de-DE" dirty="0">
                <a:solidFill>
                  <a:schemeClr val="bg1"/>
                </a:solidFill>
              </a:rPr>
              <a:t>/</a:t>
            </a:r>
            <a:r>
              <a:rPr lang="de-DE" dirty="0" err="1">
                <a:solidFill>
                  <a:schemeClr val="bg1"/>
                </a:solidFill>
              </a:rPr>
              <a:t>index_en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09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29929E-55AF-86DF-1E8F-F69620EB6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528" y="5703529"/>
            <a:ext cx="8396612" cy="201986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Actions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sustainable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resilient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fisheries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aquaculture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marine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ecosystems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F650C24-CBBF-60E0-2A41-18C9A630C7B0}"/>
              </a:ext>
            </a:extLst>
          </p:cNvPr>
          <p:cNvGrpSpPr/>
          <p:nvPr/>
        </p:nvGrpSpPr>
        <p:grpSpPr>
          <a:xfrm>
            <a:off x="838199" y="312106"/>
            <a:ext cx="7311152" cy="1378908"/>
            <a:chOff x="4493774" y="2713200"/>
            <a:chExt cx="7311152" cy="137890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CB4155C-4D90-7D3B-BC4B-02F16D97E2A2}"/>
                </a:ext>
              </a:extLst>
            </p:cNvPr>
            <p:cNvSpPr/>
            <p:nvPr/>
          </p:nvSpPr>
          <p:spPr>
            <a:xfrm>
              <a:off x="4493774" y="2713200"/>
              <a:ext cx="1378908" cy="1378908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hteck 4" descr="Fisch">
              <a:extLst>
                <a:ext uri="{FF2B5EF4-FFF2-40B4-BE49-F238E27FC236}">
                  <a16:creationId xmlns:a16="http://schemas.microsoft.com/office/drawing/2014/main" id="{5AA568DE-3BA4-1D16-E137-D86CA42D731A}"/>
                </a:ext>
              </a:extLst>
            </p:cNvPr>
            <p:cNvSpPr/>
            <p:nvPr/>
          </p:nvSpPr>
          <p:spPr>
            <a:xfrm>
              <a:off x="4675667" y="2921439"/>
              <a:ext cx="1015121" cy="1015121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993CC7C-000B-9337-0DF9-43B14E21E57F}"/>
                </a:ext>
              </a:extLst>
            </p:cNvPr>
            <p:cNvGrpSpPr/>
            <p:nvPr/>
          </p:nvGrpSpPr>
          <p:grpSpPr>
            <a:xfrm>
              <a:off x="5583288" y="2980377"/>
              <a:ext cx="6221638" cy="897246"/>
              <a:chOff x="1172126" y="90072"/>
              <a:chExt cx="6221638" cy="897246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A35F3606-2AEE-059C-7F7E-7CB55A0F04FE}"/>
                  </a:ext>
                </a:extLst>
              </p:cNvPr>
              <p:cNvSpPr/>
              <p:nvPr/>
            </p:nvSpPr>
            <p:spPr>
              <a:xfrm>
                <a:off x="1172126" y="90072"/>
                <a:ext cx="2114937" cy="89724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9B18542-F69D-9773-F42C-F5D64DFF6D57}"/>
                  </a:ext>
                </a:extLst>
              </p:cNvPr>
              <p:cNvSpPr txBox="1"/>
              <p:nvPr/>
            </p:nvSpPr>
            <p:spPr>
              <a:xfrm>
                <a:off x="1649942" y="90072"/>
                <a:ext cx="5743822" cy="8972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4400" kern="1200" dirty="0"/>
                  <a:t>Marine </a:t>
                </a:r>
                <a:r>
                  <a:rPr lang="de-DE" sz="4400" kern="1200" dirty="0" err="1"/>
                  <a:t>living</a:t>
                </a:r>
                <a:r>
                  <a:rPr lang="de-DE" sz="4400" kern="1200" dirty="0"/>
                  <a:t> </a:t>
                </a:r>
                <a:r>
                  <a:rPr lang="de-DE" sz="4400" kern="1200" dirty="0" err="1"/>
                  <a:t>resources</a:t>
                </a:r>
                <a:endParaRPr lang="en-US" sz="4400" kern="1200" dirty="0"/>
              </a:p>
            </p:txBody>
          </p:sp>
        </p:grpSp>
      </p:grpSp>
      <p:pic>
        <p:nvPicPr>
          <p:cNvPr id="11" name="Grafik 1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40BF1BE-AC9F-AF09-98F9-AD96CB4B1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95"/>
          <a:stretch/>
        </p:blipFill>
        <p:spPr>
          <a:xfrm>
            <a:off x="2241125" y="1535466"/>
            <a:ext cx="8396612" cy="4068371"/>
          </a:xfrm>
          <a:prstGeom prst="rect">
            <a:avLst/>
          </a:prstGeom>
        </p:spPr>
      </p:pic>
      <p:pic>
        <p:nvPicPr>
          <p:cNvPr id="2" name="Billede 7">
            <a:extLst>
              <a:ext uri="{FF2B5EF4-FFF2-40B4-BE49-F238E27FC236}">
                <a16:creationId xmlns:a16="http://schemas.microsoft.com/office/drawing/2014/main" id="{8148118A-DE92-CC54-BB2A-8732EB8CF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53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F650C24-CBBF-60E0-2A41-18C9A630C7B0}"/>
              </a:ext>
            </a:extLst>
          </p:cNvPr>
          <p:cNvGrpSpPr/>
          <p:nvPr/>
        </p:nvGrpSpPr>
        <p:grpSpPr>
          <a:xfrm>
            <a:off x="838199" y="312106"/>
            <a:ext cx="7311152" cy="1378908"/>
            <a:chOff x="4493774" y="2713200"/>
            <a:chExt cx="7311152" cy="137890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CB4155C-4D90-7D3B-BC4B-02F16D97E2A2}"/>
                </a:ext>
              </a:extLst>
            </p:cNvPr>
            <p:cNvSpPr/>
            <p:nvPr/>
          </p:nvSpPr>
          <p:spPr>
            <a:xfrm>
              <a:off x="4493774" y="2713200"/>
              <a:ext cx="1378908" cy="1378908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hteck 4" descr="Fisch">
              <a:extLst>
                <a:ext uri="{FF2B5EF4-FFF2-40B4-BE49-F238E27FC236}">
                  <a16:creationId xmlns:a16="http://schemas.microsoft.com/office/drawing/2014/main" id="{5AA568DE-3BA4-1D16-E137-D86CA42D731A}"/>
                </a:ext>
              </a:extLst>
            </p:cNvPr>
            <p:cNvSpPr/>
            <p:nvPr/>
          </p:nvSpPr>
          <p:spPr>
            <a:xfrm>
              <a:off x="4675667" y="2921439"/>
              <a:ext cx="1015121" cy="1015121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993CC7C-000B-9337-0DF9-43B14E21E57F}"/>
                </a:ext>
              </a:extLst>
            </p:cNvPr>
            <p:cNvGrpSpPr/>
            <p:nvPr/>
          </p:nvGrpSpPr>
          <p:grpSpPr>
            <a:xfrm>
              <a:off x="5583288" y="2980377"/>
              <a:ext cx="6221638" cy="897246"/>
              <a:chOff x="1172126" y="90072"/>
              <a:chExt cx="6221638" cy="897246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A35F3606-2AEE-059C-7F7E-7CB55A0F04FE}"/>
                  </a:ext>
                </a:extLst>
              </p:cNvPr>
              <p:cNvSpPr/>
              <p:nvPr/>
            </p:nvSpPr>
            <p:spPr>
              <a:xfrm>
                <a:off x="1172126" y="90072"/>
                <a:ext cx="2114937" cy="89724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9B18542-F69D-9773-F42C-F5D64DFF6D57}"/>
                  </a:ext>
                </a:extLst>
              </p:cNvPr>
              <p:cNvSpPr txBox="1"/>
              <p:nvPr/>
            </p:nvSpPr>
            <p:spPr>
              <a:xfrm>
                <a:off x="1649942" y="90072"/>
                <a:ext cx="5743822" cy="8972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4400" kern="1200" dirty="0"/>
                  <a:t>Marine </a:t>
                </a:r>
                <a:r>
                  <a:rPr lang="de-DE" sz="4400" kern="1200" dirty="0" err="1"/>
                  <a:t>living</a:t>
                </a:r>
                <a:r>
                  <a:rPr lang="de-DE" sz="4400" kern="1200" dirty="0"/>
                  <a:t> </a:t>
                </a:r>
                <a:r>
                  <a:rPr lang="de-DE" sz="4400" kern="1200" dirty="0" err="1"/>
                  <a:t>resources</a:t>
                </a:r>
                <a:endParaRPr lang="en-US" sz="4400" kern="1200" dirty="0"/>
              </a:p>
            </p:txBody>
          </p:sp>
        </p:grpSp>
      </p:grp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6D3B40C-1998-75BF-C7DD-BD8FB8EB2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4729" y="2890335"/>
            <a:ext cx="4177835" cy="4351338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err="1">
                <a:effectLst/>
              </a:rPr>
              <a:t>Achieving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this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vision</a:t>
            </a:r>
            <a:r>
              <a:rPr lang="de-DE" sz="1800" dirty="0">
                <a:effectLst/>
              </a:rPr>
              <a:t> will </a:t>
            </a:r>
            <a:r>
              <a:rPr lang="de-DE" sz="1800" dirty="0" err="1">
                <a:effectLst/>
              </a:rPr>
              <a:t>require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addressing</a:t>
            </a:r>
            <a:r>
              <a:rPr lang="de-DE" sz="1800" dirty="0">
                <a:effectLst/>
              </a:rPr>
              <a:t> different </a:t>
            </a:r>
            <a:r>
              <a:rPr lang="de-DE" sz="1800" dirty="0" err="1">
                <a:effectLst/>
              </a:rPr>
              <a:t>challenges</a:t>
            </a:r>
            <a:r>
              <a:rPr lang="de-DE" sz="1800" dirty="0">
                <a:effectLst/>
              </a:rPr>
              <a:t> and </a:t>
            </a:r>
            <a:r>
              <a:rPr lang="de-DE" sz="1800" dirty="0" err="1">
                <a:effectLst/>
              </a:rPr>
              <a:t>opportunities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of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the</a:t>
            </a:r>
            <a:r>
              <a:rPr lang="de-DE" sz="1800" dirty="0">
                <a:effectLst/>
              </a:rPr>
              <a:t> EU </a:t>
            </a:r>
            <a:r>
              <a:rPr lang="de-DE" sz="1800" dirty="0" err="1">
                <a:effectLst/>
              </a:rPr>
              <a:t>aquaculture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sector</a:t>
            </a:r>
            <a:r>
              <a:rPr lang="de-DE" sz="1800" dirty="0">
                <a:effectLst/>
              </a:rPr>
              <a:t> in </a:t>
            </a:r>
            <a:r>
              <a:rPr lang="de-DE" sz="1800" dirty="0" err="1">
                <a:effectLst/>
              </a:rPr>
              <a:t>order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to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reach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the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following</a:t>
            </a:r>
            <a:r>
              <a:rPr lang="de-DE" sz="1800" dirty="0">
                <a:effectLst/>
              </a:rPr>
              <a:t> inter-</a:t>
            </a:r>
            <a:r>
              <a:rPr lang="de-DE" sz="1800" dirty="0" err="1">
                <a:effectLst/>
              </a:rPr>
              <a:t>related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objectives</a:t>
            </a:r>
            <a:r>
              <a:rPr lang="de-DE" sz="1800" dirty="0">
                <a:effectLst/>
              </a:rPr>
              <a:t>: </a:t>
            </a:r>
            <a:endParaRPr lang="de-DE" dirty="0"/>
          </a:p>
          <a:p>
            <a:r>
              <a:rPr lang="de-DE" sz="1800" dirty="0">
                <a:effectLst/>
              </a:rPr>
              <a:t>(1) </a:t>
            </a:r>
            <a:r>
              <a:rPr lang="de-DE" sz="1800" dirty="0" err="1">
                <a:effectLst/>
              </a:rPr>
              <a:t>building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resilience</a:t>
            </a:r>
            <a:r>
              <a:rPr lang="de-DE" sz="1800" dirty="0">
                <a:effectLst/>
              </a:rPr>
              <a:t> and </a:t>
            </a:r>
            <a:r>
              <a:rPr lang="de-DE" sz="1800" dirty="0" err="1">
                <a:effectLst/>
              </a:rPr>
              <a:t>competitiveness</a:t>
            </a:r>
            <a:r>
              <a:rPr lang="de-DE" sz="1800" dirty="0">
                <a:effectLst/>
              </a:rPr>
              <a:t>;</a:t>
            </a:r>
          </a:p>
          <a:p>
            <a:r>
              <a:rPr lang="de-DE" sz="1800" dirty="0">
                <a:effectLst/>
              </a:rPr>
              <a:t>(2) </a:t>
            </a:r>
            <a:r>
              <a:rPr lang="de-DE" sz="1800" dirty="0" err="1">
                <a:effectLst/>
              </a:rPr>
              <a:t>participating</a:t>
            </a:r>
            <a:r>
              <a:rPr lang="de-DE" sz="1800" dirty="0">
                <a:effectLst/>
              </a:rPr>
              <a:t> in </a:t>
            </a:r>
            <a:r>
              <a:rPr lang="de-DE" sz="1800" dirty="0" err="1">
                <a:effectLst/>
              </a:rPr>
              <a:t>the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green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transition</a:t>
            </a:r>
            <a:r>
              <a:rPr lang="de-DE" sz="1800" dirty="0">
                <a:effectLst/>
              </a:rPr>
              <a:t>;</a:t>
            </a:r>
          </a:p>
          <a:p>
            <a:r>
              <a:rPr lang="de-DE" sz="1800" dirty="0">
                <a:effectLst/>
              </a:rPr>
              <a:t>(3) </a:t>
            </a:r>
            <a:r>
              <a:rPr lang="de-DE" sz="1800" dirty="0" err="1">
                <a:effectLst/>
              </a:rPr>
              <a:t>ensuring</a:t>
            </a:r>
            <a:r>
              <a:rPr lang="de-DE" sz="1800" dirty="0">
                <a:effectLst/>
              </a:rPr>
              <a:t> social </a:t>
            </a:r>
            <a:r>
              <a:rPr lang="de-DE" sz="1800" dirty="0" err="1">
                <a:effectLst/>
              </a:rPr>
              <a:t>acceptance</a:t>
            </a:r>
            <a:r>
              <a:rPr lang="de-DE" sz="1800" dirty="0">
                <a:effectLst/>
              </a:rPr>
              <a:t> and </a:t>
            </a:r>
            <a:r>
              <a:rPr lang="de-DE" sz="1800" dirty="0" err="1">
                <a:effectLst/>
              </a:rPr>
              <a:t>consumer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information</a:t>
            </a:r>
            <a:r>
              <a:rPr lang="de-DE" sz="1800" dirty="0">
                <a:effectLst/>
              </a:rPr>
              <a:t>;</a:t>
            </a:r>
          </a:p>
          <a:p>
            <a:r>
              <a:rPr lang="de-DE" sz="1800" dirty="0">
                <a:effectLst/>
              </a:rPr>
              <a:t>and (4) </a:t>
            </a:r>
            <a:r>
              <a:rPr lang="de-DE" sz="1800" dirty="0" err="1">
                <a:effectLst/>
              </a:rPr>
              <a:t>increasing</a:t>
            </a:r>
            <a:r>
              <a:rPr lang="de-DE" sz="1800" dirty="0">
                <a:effectLst/>
              </a:rPr>
              <a:t> </a:t>
            </a:r>
            <a:r>
              <a:rPr lang="de-DE" sz="1800" dirty="0" err="1">
                <a:effectLst/>
              </a:rPr>
              <a:t>knowledge</a:t>
            </a:r>
            <a:r>
              <a:rPr lang="de-DE" sz="1800" dirty="0">
                <a:effectLst/>
              </a:rPr>
              <a:t> and </a:t>
            </a:r>
            <a:r>
              <a:rPr lang="de-DE" sz="1800" dirty="0" err="1">
                <a:effectLst/>
              </a:rPr>
              <a:t>innovation</a:t>
            </a:r>
            <a:r>
              <a:rPr lang="de-DE" sz="1800" dirty="0">
                <a:effectLst/>
              </a:rPr>
              <a:t>. </a:t>
            </a:r>
            <a:endParaRPr lang="de-DE" dirty="0"/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0E436A-27DA-3333-93CE-7C39E97D3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5"/>
          <a:stretch/>
        </p:blipFill>
        <p:spPr>
          <a:xfrm>
            <a:off x="806479" y="1958191"/>
            <a:ext cx="6940464" cy="383772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186F2E5-1D82-E030-0028-886AD345F87E}"/>
              </a:ext>
            </a:extLst>
          </p:cNvPr>
          <p:cNvSpPr txBox="1"/>
          <p:nvPr/>
        </p:nvSpPr>
        <p:spPr>
          <a:xfrm>
            <a:off x="1646769" y="5795918"/>
            <a:ext cx="6100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https://</a:t>
            </a:r>
            <a:r>
              <a:rPr lang="de-DE" sz="1600" dirty="0" err="1"/>
              <a:t>eur-lex.europa.eu</a:t>
            </a:r>
            <a:r>
              <a:rPr lang="de-DE" sz="1600" dirty="0"/>
              <a:t>/</a:t>
            </a:r>
            <a:r>
              <a:rPr lang="de-DE" sz="1600" dirty="0" err="1"/>
              <a:t>resource.html?uri</a:t>
            </a:r>
            <a:r>
              <a:rPr lang="de-DE" sz="1600" dirty="0"/>
              <a:t>=cellar:bab1f9a7-b30b-11eb-8aca-01aa75ed71a1.0022.02/DOC_1&amp;format=PDF</a:t>
            </a:r>
          </a:p>
        </p:txBody>
      </p:sp>
      <p:pic>
        <p:nvPicPr>
          <p:cNvPr id="2" name="Billede 7">
            <a:extLst>
              <a:ext uri="{FF2B5EF4-FFF2-40B4-BE49-F238E27FC236}">
                <a16:creationId xmlns:a16="http://schemas.microsoft.com/office/drawing/2014/main" id="{8465B3A7-E0F6-610B-6325-C5D0CCAA0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46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F5C69-A781-49B5-90E5-80B102BA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0720" y="1958191"/>
            <a:ext cx="3759200" cy="4338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Marine renewable development (including wind, wave and tidal) has been steadily developing in Europe and increasingly globally over the last decade (Fig. 1)</a:t>
            </a:r>
          </a:p>
          <a:p>
            <a:pPr marL="0" indent="0">
              <a:buNone/>
            </a:pPr>
            <a:r>
              <a:rPr lang="en-GB" sz="1800" dirty="0"/>
              <a:t>The current strives to increase the offshore installations, including plans for energy islands, will likely accelerate this development. 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</a:rPr>
              <a:t>EU Objectives are 60 GW until 2030 and 300 GW until 2050!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7096EB-B1D8-40D6-87B8-545520E26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1660" y="1677805"/>
            <a:ext cx="7273483" cy="35023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A327B6-10CE-4F07-96B8-8EC0458C5448}"/>
              </a:ext>
            </a:extLst>
          </p:cNvPr>
          <p:cNvSpPr/>
          <p:nvPr/>
        </p:nvSpPr>
        <p:spPr>
          <a:xfrm>
            <a:off x="4591660" y="5367338"/>
            <a:ext cx="730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GB" sz="1600" b="1" dirty="0">
                <a:solidFill>
                  <a:srgbClr val="005596"/>
                </a:solidFill>
                <a:latin typeface="nexa-bold"/>
              </a:rPr>
              <a:t>Cumulative and annual offshore wind installations 2010-2021 (source: </a:t>
            </a:r>
            <a:r>
              <a:rPr lang="en-GB" sz="1600" b="1" dirty="0" err="1">
                <a:solidFill>
                  <a:srgbClr val="005596"/>
                </a:solidFill>
                <a:latin typeface="nexa-bold"/>
              </a:rPr>
              <a:t>WindEurope</a:t>
            </a:r>
            <a:r>
              <a:rPr lang="en-GB" sz="1600" b="1" dirty="0">
                <a:solidFill>
                  <a:srgbClr val="005596"/>
                </a:solidFill>
                <a:latin typeface="nexa-bold"/>
              </a:rPr>
              <a:t>)</a:t>
            </a:r>
            <a:endParaRPr lang="en-GB" sz="1600" b="1" i="0" u="none" strike="noStrike" dirty="0">
              <a:solidFill>
                <a:srgbClr val="005596"/>
              </a:solidFill>
              <a:effectLst/>
              <a:latin typeface="nexa-bold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FA5D7D-7B48-743B-B590-5D8C14C25C5D}"/>
              </a:ext>
            </a:extLst>
          </p:cNvPr>
          <p:cNvSpPr/>
          <p:nvPr/>
        </p:nvSpPr>
        <p:spPr>
          <a:xfrm>
            <a:off x="838199" y="312106"/>
            <a:ext cx="1378908" cy="1378908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807ACAC-AE15-DA7F-9A07-DE881B158965}"/>
              </a:ext>
            </a:extLst>
          </p:cNvPr>
          <p:cNvGrpSpPr/>
          <p:nvPr/>
        </p:nvGrpSpPr>
        <p:grpSpPr>
          <a:xfrm>
            <a:off x="838200" y="409592"/>
            <a:ext cx="8086032" cy="1183936"/>
            <a:chOff x="4493775" y="2810686"/>
            <a:chExt cx="8086032" cy="11839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677D15-6748-62FF-370C-8DE945CB79E5}"/>
                </a:ext>
              </a:extLst>
            </p:cNvPr>
            <p:cNvSpPr/>
            <p:nvPr/>
          </p:nvSpPr>
          <p:spPr>
            <a:xfrm>
              <a:off x="4493775" y="2980377"/>
              <a:ext cx="897246" cy="897246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07440EC-F1E3-4195-344D-6B563505EA38}"/>
                </a:ext>
              </a:extLst>
            </p:cNvPr>
            <p:cNvSpPr/>
            <p:nvPr/>
          </p:nvSpPr>
          <p:spPr>
            <a:xfrm>
              <a:off x="4550731" y="2810686"/>
              <a:ext cx="1278673" cy="1183936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B3A3EA96-1DCE-0E40-76CA-E0600513092C}"/>
                </a:ext>
              </a:extLst>
            </p:cNvPr>
            <p:cNvGrpSpPr/>
            <p:nvPr/>
          </p:nvGrpSpPr>
          <p:grpSpPr>
            <a:xfrm>
              <a:off x="5583288" y="2940822"/>
              <a:ext cx="6996519" cy="936801"/>
              <a:chOff x="8318049" y="50517"/>
              <a:chExt cx="6996519" cy="936801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EABCF5D-01EE-351A-31D8-FE83D52666CF}"/>
                  </a:ext>
                </a:extLst>
              </p:cNvPr>
              <p:cNvSpPr/>
              <p:nvPr/>
            </p:nvSpPr>
            <p:spPr>
              <a:xfrm>
                <a:off x="8318049" y="90072"/>
                <a:ext cx="2114937" cy="89724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4D7F3C26-43D1-E647-F306-2F0F04E37923}"/>
                  </a:ext>
                </a:extLst>
              </p:cNvPr>
              <p:cNvSpPr txBox="1"/>
              <p:nvPr/>
            </p:nvSpPr>
            <p:spPr>
              <a:xfrm>
                <a:off x="8799710" y="50517"/>
                <a:ext cx="6514858" cy="8972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4400" kern="1200" dirty="0"/>
                  <a:t>Marine </a:t>
                </a:r>
                <a:r>
                  <a:rPr lang="de-DE" sz="4400" kern="1200" dirty="0" err="1"/>
                  <a:t>renewable</a:t>
                </a:r>
                <a:r>
                  <a:rPr lang="de-DE" sz="4400" kern="1200" dirty="0"/>
                  <a:t> </a:t>
                </a:r>
                <a:r>
                  <a:rPr lang="de-DE" sz="4400" kern="1200" dirty="0" err="1"/>
                  <a:t>energy</a:t>
                </a:r>
                <a:endParaRPr lang="en-US" sz="4400" kern="1200" dirty="0"/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C853FAC3-D1B2-9C66-719B-7F47BCD734F2}"/>
              </a:ext>
            </a:extLst>
          </p:cNvPr>
          <p:cNvSpPr txBox="1"/>
          <p:nvPr/>
        </p:nvSpPr>
        <p:spPr>
          <a:xfrm>
            <a:off x="647759" y="5893035"/>
            <a:ext cx="8678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eur-lex.europa.eu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/legal-content/EN/TXT/PDF/?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uri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=CELEX:52020DC0741</a:t>
            </a:r>
          </a:p>
        </p:txBody>
      </p:sp>
    </p:spTree>
    <p:extLst>
      <p:ext uri="{BB962C8B-B14F-4D97-AF65-F5344CB8AC3E}">
        <p14:creationId xmlns:p14="http://schemas.microsoft.com/office/powerpoint/2010/main" val="419263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6FA5D7D-7B48-743B-B590-5D8C14C25C5D}"/>
              </a:ext>
            </a:extLst>
          </p:cNvPr>
          <p:cNvSpPr/>
          <p:nvPr/>
        </p:nvSpPr>
        <p:spPr>
          <a:xfrm>
            <a:off x="838199" y="312106"/>
            <a:ext cx="1378908" cy="1378908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807ACAC-AE15-DA7F-9A07-DE881B158965}"/>
              </a:ext>
            </a:extLst>
          </p:cNvPr>
          <p:cNvGrpSpPr/>
          <p:nvPr/>
        </p:nvGrpSpPr>
        <p:grpSpPr>
          <a:xfrm>
            <a:off x="838200" y="409592"/>
            <a:ext cx="8086032" cy="1183936"/>
            <a:chOff x="4493775" y="2810686"/>
            <a:chExt cx="8086032" cy="11839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677D15-6748-62FF-370C-8DE945CB79E5}"/>
                </a:ext>
              </a:extLst>
            </p:cNvPr>
            <p:cNvSpPr/>
            <p:nvPr/>
          </p:nvSpPr>
          <p:spPr>
            <a:xfrm>
              <a:off x="4493775" y="2980377"/>
              <a:ext cx="897246" cy="897246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07440EC-F1E3-4195-344D-6B563505EA38}"/>
                </a:ext>
              </a:extLst>
            </p:cNvPr>
            <p:cNvSpPr/>
            <p:nvPr/>
          </p:nvSpPr>
          <p:spPr>
            <a:xfrm>
              <a:off x="4550731" y="2810686"/>
              <a:ext cx="1278673" cy="1183936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B3A3EA96-1DCE-0E40-76CA-E0600513092C}"/>
                </a:ext>
              </a:extLst>
            </p:cNvPr>
            <p:cNvGrpSpPr/>
            <p:nvPr/>
          </p:nvGrpSpPr>
          <p:grpSpPr>
            <a:xfrm>
              <a:off x="5583288" y="2980377"/>
              <a:ext cx="6996519" cy="897246"/>
              <a:chOff x="8318049" y="90072"/>
              <a:chExt cx="6996519" cy="897246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EABCF5D-01EE-351A-31D8-FE83D52666CF}"/>
                  </a:ext>
                </a:extLst>
              </p:cNvPr>
              <p:cNvSpPr/>
              <p:nvPr/>
            </p:nvSpPr>
            <p:spPr>
              <a:xfrm>
                <a:off x="8318049" y="90072"/>
                <a:ext cx="2114937" cy="89724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4D7F3C26-43D1-E647-F306-2F0F04E37923}"/>
                  </a:ext>
                </a:extLst>
              </p:cNvPr>
              <p:cNvSpPr txBox="1"/>
              <p:nvPr/>
            </p:nvSpPr>
            <p:spPr>
              <a:xfrm>
                <a:off x="8799710" y="90072"/>
                <a:ext cx="6514858" cy="8972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4400" kern="1200" dirty="0"/>
                  <a:t>Marine </a:t>
                </a:r>
                <a:r>
                  <a:rPr lang="de-DE" sz="4400" kern="1200" dirty="0" err="1"/>
                  <a:t>renewable</a:t>
                </a:r>
                <a:r>
                  <a:rPr lang="de-DE" sz="4400" kern="1200" dirty="0"/>
                  <a:t> </a:t>
                </a:r>
                <a:r>
                  <a:rPr lang="de-DE" sz="4400" kern="1200" dirty="0" err="1"/>
                  <a:t>energy</a:t>
                </a:r>
                <a:endParaRPr lang="en-US" sz="4400" kern="1200" dirty="0"/>
              </a:p>
            </p:txBody>
          </p:sp>
        </p:grp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4A3720-A822-77EF-F6FB-8DFA993C04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46220"/>
            <a:ext cx="12192000" cy="50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18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D5F625C-CF03-30BE-BE00-C6B79391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488427"/>
            <a:ext cx="9343323" cy="1063625"/>
          </a:xfrm>
        </p:spPr>
        <p:txBody>
          <a:bodyPr/>
          <a:lstStyle/>
          <a:p>
            <a:r>
              <a:rPr lang="de-DE" dirty="0" err="1"/>
              <a:t>Coastal</a:t>
            </a:r>
            <a:r>
              <a:rPr lang="de-DE" dirty="0"/>
              <a:t> </a:t>
            </a:r>
            <a:r>
              <a:rPr lang="de-DE" dirty="0" err="1"/>
              <a:t>Tourism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174C5A-62FE-F45C-1EF0-B9F8112B86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7B17C6-B3CB-AE29-9619-3AC422B5D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78" y="1793614"/>
            <a:ext cx="9766460" cy="433832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8DDDF31-AE01-43F5-0921-22CFA1A5C13C}"/>
              </a:ext>
            </a:extLst>
          </p:cNvPr>
          <p:cNvGrpSpPr/>
          <p:nvPr/>
        </p:nvGrpSpPr>
        <p:grpSpPr>
          <a:xfrm>
            <a:off x="934978" y="336240"/>
            <a:ext cx="1368000" cy="1368000"/>
            <a:chOff x="5647377" y="2980377"/>
            <a:chExt cx="897246" cy="8972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C49328C-7B7D-D55F-C18B-00999680E1D3}"/>
                </a:ext>
              </a:extLst>
            </p:cNvPr>
            <p:cNvSpPr/>
            <p:nvPr/>
          </p:nvSpPr>
          <p:spPr>
            <a:xfrm>
              <a:off x="5647377" y="2980377"/>
              <a:ext cx="897246" cy="897246"/>
            </a:xfrm>
            <a:prstGeom prst="ellipse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hteck 6" descr="Palm tree">
              <a:extLst>
                <a:ext uri="{FF2B5EF4-FFF2-40B4-BE49-F238E27FC236}">
                  <a16:creationId xmlns:a16="http://schemas.microsoft.com/office/drawing/2014/main" id="{11724218-0612-62A3-4A47-BE3269A9638D}"/>
                </a:ext>
              </a:extLst>
            </p:cNvPr>
            <p:cNvSpPr/>
            <p:nvPr/>
          </p:nvSpPr>
          <p:spPr>
            <a:xfrm>
              <a:off x="5835798" y="3168799"/>
              <a:ext cx="520402" cy="520402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18028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3C36B75-0889-57EA-03DE-E168A846A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Needs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DC097E-5FB9-B9AE-40F2-6C7FB6DFF8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34033" y="2212827"/>
            <a:ext cx="2666574" cy="3597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err="1">
                <a:sym typeface="Wingdings" pitchFamily="2" charset="2"/>
              </a:rPr>
              <a:t>Ecosystem</a:t>
            </a:r>
            <a:r>
              <a:rPr lang="de-DE" sz="2800" dirty="0">
                <a:sym typeface="Wingdings" pitchFamily="2" charset="2"/>
              </a:rPr>
              <a:t> </a:t>
            </a:r>
            <a:r>
              <a:rPr lang="de-DE" sz="2800" dirty="0" err="1">
                <a:sym typeface="Wingdings" pitchFamily="2" charset="2"/>
              </a:rPr>
              <a:t>Based</a:t>
            </a:r>
            <a:r>
              <a:rPr lang="de-DE" sz="2800" dirty="0">
                <a:sym typeface="Wingdings" pitchFamily="2" charset="2"/>
              </a:rPr>
              <a:t> </a:t>
            </a:r>
            <a:r>
              <a:rPr lang="de-DE" sz="2800" dirty="0" err="1">
                <a:sym typeface="Wingdings" pitchFamily="2" charset="2"/>
              </a:rPr>
              <a:t>Managament</a:t>
            </a:r>
            <a:endParaRPr lang="de-DE" sz="2800" dirty="0">
              <a:sym typeface="Wingdings" pitchFamily="2" charset="2"/>
            </a:endParaRPr>
          </a:p>
          <a:p>
            <a:pPr marL="0" indent="0">
              <a:buNone/>
            </a:pPr>
            <a:endParaRPr lang="de-DE" sz="2800" dirty="0">
              <a:sym typeface="Wingdings" pitchFamily="2" charset="2"/>
            </a:endParaRPr>
          </a:p>
          <a:p>
            <a:pPr marL="0" indent="0">
              <a:buNone/>
            </a:pPr>
            <a:endParaRPr lang="de-DE" sz="2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de-DE" sz="2800" dirty="0">
                <a:sym typeface="Wingdings" pitchFamily="2" charset="2"/>
              </a:rPr>
              <a:t>Maritime </a:t>
            </a:r>
            <a:r>
              <a:rPr lang="de-DE" sz="2800" dirty="0" err="1">
                <a:sym typeface="Wingdings" pitchFamily="2" charset="2"/>
              </a:rPr>
              <a:t>Spatial</a:t>
            </a:r>
            <a:r>
              <a:rPr lang="de-DE" sz="2800" dirty="0">
                <a:sym typeface="Wingdings" pitchFamily="2" charset="2"/>
              </a:rPr>
              <a:t> </a:t>
            </a:r>
            <a:r>
              <a:rPr lang="de-DE" sz="2800" dirty="0" err="1">
                <a:sym typeface="Wingdings" pitchFamily="2" charset="2"/>
              </a:rPr>
              <a:t>Planning</a:t>
            </a:r>
            <a:endParaRPr lang="de-DE" sz="2800" dirty="0"/>
          </a:p>
        </p:txBody>
      </p:sp>
      <p:graphicFrame>
        <p:nvGraphicFramePr>
          <p:cNvPr id="5" name="Inhaltsplatzhalter 3">
            <a:extLst>
              <a:ext uri="{FF2B5EF4-FFF2-40B4-BE49-F238E27FC236}">
                <a16:creationId xmlns:a16="http://schemas.microsoft.com/office/drawing/2014/main" id="{76B21249-7EA8-02FF-313C-5FA39A8FF7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318362"/>
              </p:ext>
            </p:extLst>
          </p:nvPr>
        </p:nvGraphicFramePr>
        <p:xfrm>
          <a:off x="647700" y="1843359"/>
          <a:ext cx="5291663" cy="414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fik 6" descr="Ein Bild, das Grafiken, Kunst, Clipart, Darstellung enthält.&#10;&#10;Automatisch generierte Beschreibung">
            <a:extLst>
              <a:ext uri="{FF2B5EF4-FFF2-40B4-BE49-F238E27FC236}">
                <a16:creationId xmlns:a16="http://schemas.microsoft.com/office/drawing/2014/main" id="{4E5262C7-5BED-0251-F272-904D78CD4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93" y="3836998"/>
            <a:ext cx="2133600" cy="2151233"/>
          </a:xfrm>
          <a:prstGeom prst="rect">
            <a:avLst/>
          </a:prstGeom>
        </p:spPr>
      </p:pic>
      <p:pic>
        <p:nvPicPr>
          <p:cNvPr id="9" name="Grafik 8" descr="Ein Bild, das Zeichnung, Clipart, Kreis, Kunst enthält.&#10;&#10;Automatisch generierte Beschreibung">
            <a:extLst>
              <a:ext uri="{FF2B5EF4-FFF2-40B4-BE49-F238E27FC236}">
                <a16:creationId xmlns:a16="http://schemas.microsoft.com/office/drawing/2014/main" id="{311E33B1-B595-CC00-FE2C-60EAEE8F6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0581"/>
            <a:ext cx="2481396" cy="2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3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D05FE0-5067-748D-D026-89094A29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Maritime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(MSP)</a:t>
            </a:r>
          </a:p>
        </p:txBody>
      </p:sp>
      <p:pic>
        <p:nvPicPr>
          <p:cNvPr id="6" name="Inhaltsplatzhalter 5" descr="Ein Bild, das Karte, Landschaft enthält.&#10;&#10;Automatisch generierte Beschreibung">
            <a:extLst>
              <a:ext uri="{FF2B5EF4-FFF2-40B4-BE49-F238E27FC236}">
                <a16:creationId xmlns:a16="http://schemas.microsoft.com/office/drawing/2014/main" id="{2B93B91A-0C84-7C65-A9AF-A8D24D8296C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653836"/>
            <a:ext cx="9332849" cy="3675810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83C4B8D-60B6-AAB5-E5DB-B2E7A5B01F82}"/>
              </a:ext>
            </a:extLst>
          </p:cNvPr>
          <p:cNvSpPr txBox="1"/>
          <p:nvPr/>
        </p:nvSpPr>
        <p:spPr>
          <a:xfrm>
            <a:off x="647700" y="5492820"/>
            <a:ext cx="9332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„a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Member </a:t>
            </a:r>
            <a:r>
              <a:rPr lang="de-DE" dirty="0" err="1"/>
              <a:t>State’s</a:t>
            </a:r>
            <a:r>
              <a:rPr lang="de-DE" dirty="0"/>
              <a:t> </a:t>
            </a:r>
            <a:r>
              <a:rPr lang="de-DE" dirty="0" err="1"/>
              <a:t>authorities</a:t>
            </a:r>
            <a:r>
              <a:rPr lang="de-DE" dirty="0"/>
              <a:t> </a:t>
            </a:r>
            <a:r>
              <a:rPr lang="de-DE" dirty="0" err="1"/>
              <a:t>analyse</a:t>
            </a:r>
            <a:r>
              <a:rPr lang="de-DE" dirty="0"/>
              <a:t> and </a:t>
            </a:r>
            <a:r>
              <a:rPr lang="de-DE" dirty="0" err="1"/>
              <a:t>organise</a:t>
            </a:r>
            <a:r>
              <a:rPr lang="de-DE" dirty="0"/>
              <a:t> human </a:t>
            </a:r>
            <a:r>
              <a:rPr lang="de-DE" dirty="0" err="1"/>
              <a:t>activities</a:t>
            </a:r>
            <a:r>
              <a:rPr lang="de-DE" dirty="0"/>
              <a:t> in marine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</a:t>
            </a:r>
            <a:r>
              <a:rPr lang="de-DE" dirty="0" err="1"/>
              <a:t>ecological</a:t>
            </a:r>
            <a:r>
              <a:rPr lang="de-DE" dirty="0"/>
              <a:t>, </a:t>
            </a:r>
            <a:r>
              <a:rPr lang="de-DE" dirty="0" err="1"/>
              <a:t>economic</a:t>
            </a:r>
            <a:r>
              <a:rPr lang="de-DE" dirty="0"/>
              <a:t> and social </a:t>
            </a:r>
            <a:r>
              <a:rPr lang="de-DE" dirty="0" err="1"/>
              <a:t>objectives</a:t>
            </a:r>
            <a:r>
              <a:rPr lang="de-DE" dirty="0"/>
              <a:t>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045A730-CC80-0BB3-C7D9-DA0926823C94}"/>
              </a:ext>
            </a:extLst>
          </p:cNvPr>
          <p:cNvSpPr txBox="1"/>
          <p:nvPr/>
        </p:nvSpPr>
        <p:spPr>
          <a:xfrm>
            <a:off x="686889" y="6391774"/>
            <a:ext cx="8091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Directive</a:t>
            </a:r>
            <a:r>
              <a:rPr lang="de-DE" dirty="0">
                <a:solidFill>
                  <a:schemeClr val="bg1"/>
                </a:solidFill>
              </a:rPr>
              <a:t> 2014/89/EU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European </a:t>
            </a:r>
            <a:r>
              <a:rPr lang="de-DE" dirty="0" err="1">
                <a:solidFill>
                  <a:schemeClr val="bg1"/>
                </a:solidFill>
              </a:rPr>
              <a:t>Parliament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Council</a:t>
            </a:r>
          </a:p>
        </p:txBody>
      </p:sp>
    </p:spTree>
    <p:extLst>
      <p:ext uri="{BB962C8B-B14F-4D97-AF65-F5344CB8AC3E}">
        <p14:creationId xmlns:p14="http://schemas.microsoft.com/office/powerpoint/2010/main" val="157446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2334E5-E2F4-BD7F-B1AA-63FE287B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World Ocean Assessment II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508137C-0721-E6A5-B7CA-68A68C8F57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700" y="1611311"/>
            <a:ext cx="6275614" cy="4622801"/>
          </a:xfrm>
        </p:spPr>
        <p:txBody>
          <a:bodyPr>
            <a:normAutofit/>
          </a:bodyPr>
          <a:lstStyle/>
          <a:p>
            <a:r>
              <a:rPr lang="de-DE" sz="1800" dirty="0"/>
              <a:t>Chapter 8: Trends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state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human </a:t>
            </a:r>
            <a:r>
              <a:rPr lang="de-DE" sz="1800" dirty="0" err="1"/>
              <a:t>society</a:t>
            </a:r>
            <a:r>
              <a:rPr lang="de-DE" sz="1800" dirty="0"/>
              <a:t> in </a:t>
            </a:r>
            <a:r>
              <a:rPr lang="de-DE" sz="1800" dirty="0" err="1"/>
              <a:t>relation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ocean</a:t>
            </a:r>
            <a:endParaRPr lang="de-DE" sz="1800" dirty="0"/>
          </a:p>
          <a:p>
            <a:r>
              <a:rPr lang="de-DE" sz="1800" dirty="0"/>
              <a:t>8A </a:t>
            </a:r>
            <a:r>
              <a:rPr lang="de-DE" sz="1800" dirty="0" err="1"/>
              <a:t>Coastal</a:t>
            </a:r>
            <a:r>
              <a:rPr lang="de-DE" sz="1800" dirty="0"/>
              <a:t> </a:t>
            </a:r>
            <a:r>
              <a:rPr lang="de-DE" sz="1800" dirty="0" err="1"/>
              <a:t>communities</a:t>
            </a:r>
            <a:r>
              <a:rPr lang="de-DE" sz="1800" dirty="0"/>
              <a:t> and maritime </a:t>
            </a:r>
            <a:r>
              <a:rPr lang="de-DE" sz="1800" dirty="0" err="1"/>
              <a:t>industries</a:t>
            </a:r>
            <a:endParaRPr lang="de-DE" sz="1800" dirty="0"/>
          </a:p>
          <a:p>
            <a:r>
              <a:rPr lang="de-DE" sz="1800" dirty="0"/>
              <a:t>8B Human </a:t>
            </a:r>
            <a:r>
              <a:rPr lang="de-DE" sz="1800" dirty="0" err="1"/>
              <a:t>health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affected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ocean</a:t>
            </a:r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/>
              <a:t>The </a:t>
            </a:r>
            <a:r>
              <a:rPr lang="de-DE" sz="1800" dirty="0" err="1"/>
              <a:t>ocean</a:t>
            </a:r>
            <a:r>
              <a:rPr lang="de-DE" sz="1800" dirty="0"/>
              <a:t> </a:t>
            </a:r>
            <a:r>
              <a:rPr lang="de-DE" sz="1800" dirty="0" err="1"/>
              <a:t>supports</a:t>
            </a:r>
            <a:r>
              <a:rPr lang="de-DE" sz="1800" dirty="0"/>
              <a:t> a </a:t>
            </a:r>
            <a:r>
              <a:rPr lang="de-DE" sz="1800" b="1" dirty="0" err="1">
                <a:solidFill>
                  <a:schemeClr val="accent2"/>
                </a:solidFill>
              </a:rPr>
              <a:t>wide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range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of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economic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activities</a:t>
            </a:r>
            <a:r>
              <a:rPr lang="de-DE" sz="1800" dirty="0"/>
              <a:t>, </a:t>
            </a:r>
            <a:r>
              <a:rPr lang="de-DE" sz="1800" dirty="0" err="1"/>
              <a:t>including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harvesting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food</a:t>
            </a:r>
            <a:r>
              <a:rPr lang="de-DE" sz="1800" dirty="0"/>
              <a:t>, </a:t>
            </a:r>
            <a:r>
              <a:rPr lang="de-DE" sz="1800" dirty="0" err="1"/>
              <a:t>shipping</a:t>
            </a:r>
            <a:r>
              <a:rPr lang="de-DE" sz="1800" dirty="0"/>
              <a:t>, </a:t>
            </a:r>
            <a:r>
              <a:rPr lang="de-DE" sz="1800" dirty="0" err="1"/>
              <a:t>seabed</a:t>
            </a:r>
            <a:r>
              <a:rPr lang="de-DE" sz="1800" dirty="0"/>
              <a:t> </a:t>
            </a:r>
            <a:r>
              <a:rPr lang="de-DE" sz="1800" dirty="0" err="1"/>
              <a:t>mining</a:t>
            </a:r>
            <a:r>
              <a:rPr lang="de-DE" sz="1800" dirty="0"/>
              <a:t>, offshore </a:t>
            </a:r>
            <a:r>
              <a:rPr lang="de-DE" sz="1800" dirty="0" err="1"/>
              <a:t>hydrocarbon</a:t>
            </a:r>
            <a:r>
              <a:rPr lang="de-DE" sz="1800" dirty="0"/>
              <a:t> </a:t>
            </a:r>
            <a:r>
              <a:rPr lang="de-DE" sz="1800" dirty="0" err="1"/>
              <a:t>exploration</a:t>
            </a:r>
            <a:r>
              <a:rPr lang="de-DE" sz="1800" dirty="0"/>
              <a:t> and </a:t>
            </a:r>
            <a:r>
              <a:rPr lang="de-DE" sz="1800" dirty="0" err="1"/>
              <a:t>exploitation</a:t>
            </a:r>
            <a:r>
              <a:rPr lang="de-DE" sz="1800" dirty="0"/>
              <a:t>, </a:t>
            </a:r>
            <a:r>
              <a:rPr lang="de-DE" sz="1800" dirty="0" err="1"/>
              <a:t>tourism</a:t>
            </a:r>
            <a:r>
              <a:rPr lang="de-DE" sz="1800" dirty="0"/>
              <a:t> and </a:t>
            </a:r>
            <a:r>
              <a:rPr lang="de-DE" sz="1800" dirty="0" err="1"/>
              <a:t>recreation</a:t>
            </a:r>
            <a:r>
              <a:rPr lang="de-DE" sz="1800" dirty="0"/>
              <a:t>, </a:t>
            </a:r>
            <a:r>
              <a:rPr lang="de-DE" sz="1800" dirty="0" err="1"/>
              <a:t>use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marine </a:t>
            </a:r>
            <a:r>
              <a:rPr lang="de-DE" sz="1800" dirty="0" err="1"/>
              <a:t>genetic</a:t>
            </a:r>
            <a:r>
              <a:rPr lang="de-DE" sz="1800" dirty="0"/>
              <a:t> </a:t>
            </a:r>
            <a:r>
              <a:rPr lang="de-DE" sz="1800" dirty="0" err="1"/>
              <a:t>resources</a:t>
            </a:r>
            <a:r>
              <a:rPr lang="de-DE" sz="1800" dirty="0"/>
              <a:t>, </a:t>
            </a:r>
            <a:r>
              <a:rPr lang="de-DE" sz="1800" dirty="0" err="1"/>
              <a:t>production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fresh</a:t>
            </a:r>
            <a:r>
              <a:rPr lang="de-DE" sz="1800" dirty="0"/>
              <a:t> </a:t>
            </a:r>
            <a:r>
              <a:rPr lang="de-DE" sz="1800" dirty="0" err="1"/>
              <a:t>water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desalinization</a:t>
            </a:r>
            <a:r>
              <a:rPr lang="de-DE" sz="1800" dirty="0"/>
              <a:t> and </a:t>
            </a:r>
            <a:r>
              <a:rPr lang="de-DE" sz="1800" dirty="0" err="1"/>
              <a:t>production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salt</a:t>
            </a:r>
            <a:r>
              <a:rPr lang="de-DE" sz="1800" dirty="0"/>
              <a:t>. The </a:t>
            </a:r>
            <a:r>
              <a:rPr lang="de-DE" sz="1800" dirty="0" err="1"/>
              <a:t>various</a:t>
            </a:r>
            <a:r>
              <a:rPr lang="de-DE" sz="1800" dirty="0"/>
              <a:t> </a:t>
            </a:r>
            <a:r>
              <a:rPr lang="de-DE" sz="1800" dirty="0" err="1"/>
              <a:t>economic</a:t>
            </a:r>
            <a:r>
              <a:rPr lang="de-DE" sz="1800" dirty="0"/>
              <a:t> </a:t>
            </a:r>
            <a:r>
              <a:rPr lang="de-DE" sz="1800" dirty="0" err="1"/>
              <a:t>activities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steadily</a:t>
            </a:r>
            <a:r>
              <a:rPr lang="de-DE" sz="1800" dirty="0"/>
              <a:t> </a:t>
            </a:r>
            <a:r>
              <a:rPr lang="de-DE" sz="1800" dirty="0" err="1"/>
              <a:t>growing</a:t>
            </a:r>
            <a:r>
              <a:rPr lang="de-DE" sz="1800" dirty="0"/>
              <a:t> in </a:t>
            </a:r>
            <a:r>
              <a:rPr lang="de-DE" sz="1800" dirty="0" err="1"/>
              <a:t>scale</a:t>
            </a:r>
            <a:r>
              <a:rPr lang="de-DE" sz="1800" dirty="0"/>
              <a:t>.</a:t>
            </a:r>
          </a:p>
          <a:p>
            <a:endParaRPr lang="de-DE" sz="1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3559A5-3041-C792-25B7-73F0D4485307}"/>
              </a:ext>
            </a:extLst>
          </p:cNvPr>
          <p:cNvSpPr txBox="1"/>
          <p:nvPr/>
        </p:nvSpPr>
        <p:spPr>
          <a:xfrm>
            <a:off x="647700" y="6007922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www.un.org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regularprocess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sites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www.un.org.regularprocess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files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/2011859-e-woa-ii-vol-ii.pdf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63EB54-3315-95B3-8E98-E6DD19B3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368" y="1249362"/>
            <a:ext cx="39497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28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2334E5-E2F4-BD7F-B1AA-63FE287B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World Ocean Assessment III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508137C-0721-E6A5-B7CA-68A68C8F575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800" dirty="0" err="1"/>
              <a:t>Section</a:t>
            </a:r>
            <a:r>
              <a:rPr lang="de-DE" sz="1800" dirty="0"/>
              <a:t> 5: </a:t>
            </a:r>
            <a:r>
              <a:rPr lang="de-DE" sz="1800" dirty="0" err="1"/>
              <a:t>Social-Ecological</a:t>
            </a:r>
            <a:r>
              <a:rPr lang="de-DE" sz="1800" dirty="0"/>
              <a:t> Systems: </a:t>
            </a:r>
            <a:r>
              <a:rPr lang="de-DE" sz="1800" b="1" dirty="0">
                <a:solidFill>
                  <a:schemeClr val="accent2"/>
                </a:solidFill>
              </a:rPr>
              <a:t>A </a:t>
            </a:r>
            <a:r>
              <a:rPr lang="de-DE" sz="1800" b="1" dirty="0" err="1">
                <a:solidFill>
                  <a:schemeClr val="accent2"/>
                </a:solidFill>
              </a:rPr>
              <a:t>sustainable</a:t>
            </a:r>
            <a:r>
              <a:rPr lang="de-DE" sz="1800" b="1" dirty="0">
                <a:solidFill>
                  <a:schemeClr val="accent2"/>
                </a:solidFill>
              </a:rPr>
              <a:t> and inclusive </a:t>
            </a:r>
            <a:r>
              <a:rPr lang="de-DE" sz="1800" b="1" dirty="0" err="1">
                <a:solidFill>
                  <a:schemeClr val="accent2"/>
                </a:solidFill>
              </a:rPr>
              <a:t>ocean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economy</a:t>
            </a:r>
            <a:endParaRPr lang="de-DE" sz="1800" b="1" dirty="0">
              <a:solidFill>
                <a:schemeClr val="accent2"/>
              </a:solidFill>
            </a:endParaRPr>
          </a:p>
          <a:p>
            <a:pPr marL="400050" indent="-400050">
              <a:buAutoNum type="romanLcPeriod"/>
            </a:pPr>
            <a:r>
              <a:rPr lang="de-DE" sz="1800" b="1" dirty="0">
                <a:solidFill>
                  <a:schemeClr val="accent2"/>
                </a:solidFill>
              </a:rPr>
              <a:t>Pressures</a:t>
            </a:r>
            <a:r>
              <a:rPr lang="de-DE" sz="1800" dirty="0"/>
              <a:t> </a:t>
            </a:r>
            <a:r>
              <a:rPr lang="de-DE" sz="1800" dirty="0" err="1"/>
              <a:t>including</a:t>
            </a:r>
            <a:r>
              <a:rPr lang="de-DE" sz="1800" dirty="0"/>
              <a:t> </a:t>
            </a:r>
            <a:r>
              <a:rPr lang="de-DE" sz="1800" dirty="0" err="1"/>
              <a:t>pollution</a:t>
            </a:r>
            <a:r>
              <a:rPr lang="de-DE" sz="1800" dirty="0"/>
              <a:t>, </a:t>
            </a:r>
            <a:r>
              <a:rPr lang="de-DE" sz="1800" dirty="0" err="1"/>
              <a:t>exploitation</a:t>
            </a:r>
            <a:r>
              <a:rPr lang="de-DE" sz="1800" dirty="0"/>
              <a:t>/</a:t>
            </a:r>
            <a:r>
              <a:rPr lang="de-DE" sz="1800" dirty="0" err="1"/>
              <a:t>extraction</a:t>
            </a:r>
            <a:r>
              <a:rPr lang="de-DE" sz="1800" dirty="0"/>
              <a:t>, </a:t>
            </a:r>
            <a:r>
              <a:rPr lang="de-DE" sz="1800" dirty="0" err="1"/>
              <a:t>allteration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coastal</a:t>
            </a:r>
            <a:r>
              <a:rPr lang="de-DE" sz="1800" dirty="0"/>
              <a:t> </a:t>
            </a:r>
            <a:r>
              <a:rPr lang="de-DE" sz="1800" dirty="0" err="1"/>
              <a:t>inputs</a:t>
            </a:r>
            <a:r>
              <a:rPr lang="de-DE" sz="1800" dirty="0"/>
              <a:t> (</a:t>
            </a:r>
            <a:r>
              <a:rPr lang="de-DE" sz="1800" dirty="0" err="1"/>
              <a:t>including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influenced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mega-</a:t>
            </a:r>
            <a:r>
              <a:rPr lang="de-DE" sz="1800" dirty="0" err="1"/>
              <a:t>droughts</a:t>
            </a:r>
            <a:r>
              <a:rPr lang="de-DE" sz="1800" dirty="0"/>
              <a:t> and mega-</a:t>
            </a:r>
            <a:r>
              <a:rPr lang="de-DE" sz="1800" dirty="0" err="1"/>
              <a:t>flooding</a:t>
            </a:r>
            <a:r>
              <a:rPr lang="de-DE" sz="1800" dirty="0"/>
              <a:t>, </a:t>
            </a:r>
            <a:r>
              <a:rPr lang="de-DE" sz="1800" dirty="0" err="1"/>
              <a:t>dams</a:t>
            </a:r>
            <a:r>
              <a:rPr lang="de-DE" sz="1800" dirty="0"/>
              <a:t> etc.), </a:t>
            </a:r>
            <a:r>
              <a:rPr lang="de-DE" sz="1800" dirty="0" err="1"/>
              <a:t>alteration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habitats</a:t>
            </a:r>
            <a:r>
              <a:rPr lang="de-DE" sz="1800" dirty="0"/>
              <a:t> (</a:t>
            </a:r>
            <a:r>
              <a:rPr lang="de-DE" sz="1800" dirty="0" err="1"/>
              <a:t>including</a:t>
            </a:r>
            <a:r>
              <a:rPr lang="de-DE" sz="1800" dirty="0"/>
              <a:t> </a:t>
            </a:r>
            <a:r>
              <a:rPr lang="de-DE" sz="1800" dirty="0" err="1"/>
              <a:t>destruction</a:t>
            </a:r>
            <a:r>
              <a:rPr lang="de-DE" sz="1800" dirty="0"/>
              <a:t>), </a:t>
            </a:r>
            <a:r>
              <a:rPr lang="de-DE" sz="1800" dirty="0" err="1"/>
              <a:t>alteration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oceanographic</a:t>
            </a:r>
            <a:r>
              <a:rPr lang="de-DE" sz="1800" dirty="0"/>
              <a:t> </a:t>
            </a:r>
            <a:r>
              <a:rPr lang="de-DE" sz="1800" dirty="0" err="1"/>
              <a:t>processes</a:t>
            </a:r>
            <a:r>
              <a:rPr lang="de-DE" sz="1800" dirty="0"/>
              <a:t>, illegal </a:t>
            </a:r>
            <a:r>
              <a:rPr lang="de-DE" sz="1800" dirty="0" err="1"/>
              <a:t>activities</a:t>
            </a:r>
            <a:r>
              <a:rPr lang="de-DE" sz="1800" dirty="0"/>
              <a:t>, </a:t>
            </a:r>
            <a:r>
              <a:rPr lang="de-DE" sz="1800" dirty="0" err="1"/>
              <a:t>inintended</a:t>
            </a:r>
            <a:r>
              <a:rPr lang="de-DE" sz="1800" dirty="0"/>
              <a:t> </a:t>
            </a:r>
            <a:r>
              <a:rPr lang="de-DE" sz="1800" dirty="0" err="1"/>
              <a:t>consequences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policy</a:t>
            </a:r>
            <a:r>
              <a:rPr lang="de-DE" sz="1800" dirty="0"/>
              <a:t> (</a:t>
            </a:r>
            <a:r>
              <a:rPr lang="de-DE" sz="1800" dirty="0" err="1"/>
              <a:t>harmful</a:t>
            </a:r>
            <a:r>
              <a:rPr lang="de-DE" sz="1800" dirty="0"/>
              <a:t> </a:t>
            </a:r>
            <a:r>
              <a:rPr lang="de-DE" sz="1800" dirty="0" err="1"/>
              <a:t>subsidies</a:t>
            </a:r>
            <a:r>
              <a:rPr lang="de-DE" sz="1800" dirty="0"/>
              <a:t>) </a:t>
            </a:r>
            <a:r>
              <a:rPr lang="de-DE" sz="1800" dirty="0" err="1"/>
              <a:t>Cumulative</a:t>
            </a:r>
            <a:r>
              <a:rPr lang="de-DE" sz="1800" dirty="0"/>
              <a:t> </a:t>
            </a:r>
            <a:r>
              <a:rPr lang="de-DE" sz="1800" dirty="0" err="1"/>
              <a:t>effects</a:t>
            </a:r>
            <a:r>
              <a:rPr lang="de-DE" sz="1800" dirty="0"/>
              <a:t>, </a:t>
            </a:r>
            <a:r>
              <a:rPr lang="de-DE" sz="1800" dirty="0" err="1"/>
              <a:t>contribution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climate</a:t>
            </a:r>
            <a:r>
              <a:rPr lang="de-DE" sz="1800" dirty="0"/>
              <a:t> </a:t>
            </a:r>
            <a:r>
              <a:rPr lang="de-DE" sz="1800" dirty="0" err="1"/>
              <a:t>change</a:t>
            </a:r>
            <a:endParaRPr lang="de-DE" sz="1800" dirty="0"/>
          </a:p>
          <a:p>
            <a:pPr marL="400050" indent="-400050">
              <a:buAutoNum type="romanLcPeriod"/>
            </a:pPr>
            <a:r>
              <a:rPr lang="de-DE" sz="1800" b="1" dirty="0" err="1">
                <a:solidFill>
                  <a:schemeClr val="accent2"/>
                </a:solidFill>
              </a:rPr>
              <a:t>Sustainability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pathways</a:t>
            </a:r>
            <a:r>
              <a:rPr lang="de-DE" sz="1800" b="1" dirty="0"/>
              <a:t>, </a:t>
            </a:r>
            <a:r>
              <a:rPr lang="de-DE" sz="1800" dirty="0" err="1"/>
              <a:t>these</a:t>
            </a:r>
            <a:r>
              <a:rPr lang="de-DE" sz="1800" dirty="0"/>
              <a:t> </a:t>
            </a:r>
            <a:r>
              <a:rPr lang="de-DE" sz="1800" dirty="0" err="1"/>
              <a:t>forward-looking</a:t>
            </a:r>
            <a:r>
              <a:rPr lang="de-DE" sz="1800" dirty="0"/>
              <a:t> </a:t>
            </a:r>
            <a:r>
              <a:rPr lang="de-DE" sz="1800" dirty="0" err="1"/>
              <a:t>feasible</a:t>
            </a:r>
            <a:r>
              <a:rPr lang="de-DE" sz="1800" dirty="0"/>
              <a:t> </a:t>
            </a:r>
            <a:r>
              <a:rPr lang="de-DE" sz="1800" dirty="0" err="1"/>
              <a:t>pathways</a:t>
            </a:r>
            <a:r>
              <a:rPr lang="de-DE" sz="1800" dirty="0"/>
              <a:t> will </a:t>
            </a:r>
            <a:r>
              <a:rPr lang="de-DE" sz="1800" dirty="0" err="1"/>
              <a:t>identify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scientific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, </a:t>
            </a:r>
            <a:r>
              <a:rPr lang="de-DE" sz="1800" dirty="0" err="1"/>
              <a:t>tools</a:t>
            </a:r>
            <a:r>
              <a:rPr lang="de-DE" sz="1800" dirty="0"/>
              <a:t> and </a:t>
            </a:r>
            <a:r>
              <a:rPr lang="de-DE" sz="1800" dirty="0" err="1"/>
              <a:t>knowledge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could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utilized</a:t>
            </a:r>
            <a:r>
              <a:rPr lang="de-DE" sz="1800" dirty="0"/>
              <a:t> at </a:t>
            </a:r>
            <a:r>
              <a:rPr lang="de-DE" sz="1800" dirty="0" err="1"/>
              <a:t>local</a:t>
            </a:r>
            <a:r>
              <a:rPr lang="de-DE" sz="1800" dirty="0"/>
              <a:t>, regional and global </a:t>
            </a:r>
            <a:r>
              <a:rPr lang="de-DE" sz="1800" dirty="0" err="1"/>
              <a:t>scales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ensure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human </a:t>
            </a:r>
            <a:r>
              <a:rPr lang="de-DE" sz="1800" dirty="0" err="1"/>
              <a:t>activities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sustainable</a:t>
            </a:r>
            <a:r>
              <a:rPr lang="de-DE" sz="1800" dirty="0"/>
              <a:t> and inclusive, </a:t>
            </a:r>
            <a:r>
              <a:rPr lang="de-DE" sz="1800" dirty="0" err="1"/>
              <a:t>including</a:t>
            </a:r>
            <a:r>
              <a:rPr lang="de-DE" sz="1800" dirty="0"/>
              <a:t> </a:t>
            </a:r>
            <a:r>
              <a:rPr lang="de-DE" sz="1800" dirty="0" err="1"/>
              <a:t>those</a:t>
            </a:r>
            <a:r>
              <a:rPr lang="de-DE" sz="1800" dirty="0"/>
              <a:t> </a:t>
            </a:r>
            <a:r>
              <a:rPr lang="de-DE" sz="1800" dirty="0" err="1"/>
              <a:t>relating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governance</a:t>
            </a:r>
            <a:r>
              <a:rPr lang="de-DE" sz="1800" dirty="0"/>
              <a:t>, </a:t>
            </a:r>
            <a:r>
              <a:rPr lang="de-DE" sz="1800" dirty="0" err="1"/>
              <a:t>economy</a:t>
            </a:r>
            <a:r>
              <a:rPr lang="de-DE" sz="1800" dirty="0"/>
              <a:t> and </a:t>
            </a:r>
            <a:r>
              <a:rPr lang="de-DE" sz="1800" dirty="0" err="1"/>
              <a:t>markets</a:t>
            </a:r>
            <a:r>
              <a:rPr lang="de-DE" sz="1800" dirty="0"/>
              <a:t>, </a:t>
            </a:r>
            <a:r>
              <a:rPr lang="de-DE" sz="1800" dirty="0" err="1"/>
              <a:t>technology</a:t>
            </a:r>
            <a:r>
              <a:rPr lang="de-DE" sz="1800" dirty="0"/>
              <a:t> and </a:t>
            </a:r>
            <a:r>
              <a:rPr lang="de-DE" sz="1800" dirty="0" err="1"/>
              <a:t>management</a:t>
            </a:r>
            <a:r>
              <a:rPr lang="de-DE" sz="1800" dirty="0"/>
              <a:t>. </a:t>
            </a:r>
            <a:r>
              <a:rPr lang="de-DE" sz="1800" dirty="0" err="1"/>
              <a:t>They</a:t>
            </a:r>
            <a:r>
              <a:rPr lang="de-DE" sz="1800" dirty="0"/>
              <a:t> will also </a:t>
            </a:r>
            <a:r>
              <a:rPr lang="de-DE" sz="1800" dirty="0" err="1"/>
              <a:t>provide</a:t>
            </a:r>
            <a:r>
              <a:rPr lang="de-DE" sz="1800" dirty="0"/>
              <a:t> </a:t>
            </a:r>
            <a:r>
              <a:rPr lang="de-DE" sz="1800" dirty="0" err="1"/>
              <a:t>examples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where</a:t>
            </a:r>
            <a:r>
              <a:rPr lang="de-DE" sz="1800" dirty="0"/>
              <a:t> </a:t>
            </a:r>
            <a:r>
              <a:rPr lang="de-DE" sz="1800" dirty="0" err="1"/>
              <a:t>policy</a:t>
            </a:r>
            <a:r>
              <a:rPr lang="de-DE" sz="1800" dirty="0"/>
              <a:t> </a:t>
            </a:r>
            <a:r>
              <a:rPr lang="de-DE" sz="1800" dirty="0" err="1"/>
              <a:t>has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</a:t>
            </a:r>
            <a:r>
              <a:rPr lang="de-DE" sz="1800" dirty="0" err="1"/>
              <a:t>effective</a:t>
            </a:r>
            <a:r>
              <a:rPr lang="de-DE" sz="1800" dirty="0"/>
              <a:t> at </a:t>
            </a:r>
            <a:r>
              <a:rPr lang="de-DE" sz="1800" dirty="0" err="1"/>
              <a:t>enabling</a:t>
            </a:r>
            <a:r>
              <a:rPr lang="de-DE" sz="1800" dirty="0"/>
              <a:t> </a:t>
            </a:r>
            <a:r>
              <a:rPr lang="de-DE" sz="1800" dirty="0" err="1"/>
              <a:t>balance</a:t>
            </a:r>
            <a:r>
              <a:rPr lang="de-DE" sz="1800" dirty="0"/>
              <a:t>, </a:t>
            </a:r>
            <a:r>
              <a:rPr lang="de-DE" sz="1800" dirty="0" err="1"/>
              <a:t>restoring</a:t>
            </a:r>
            <a:r>
              <a:rPr lang="de-DE" sz="1800" dirty="0"/>
              <a:t> </a:t>
            </a:r>
            <a:r>
              <a:rPr lang="de-DE" sz="1800" dirty="0" err="1"/>
              <a:t>balance</a:t>
            </a:r>
            <a:r>
              <a:rPr lang="de-DE" sz="1800" dirty="0"/>
              <a:t>, </a:t>
            </a:r>
            <a:r>
              <a:rPr lang="de-DE" sz="1800" dirty="0" err="1"/>
              <a:t>adaptation</a:t>
            </a:r>
            <a:r>
              <a:rPr lang="de-DE" sz="1800" dirty="0"/>
              <a:t> etc.</a:t>
            </a:r>
          </a:p>
          <a:p>
            <a:pPr marL="400050" indent="-400050">
              <a:buAutoNum type="romanLcPeriod"/>
            </a:pP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components</a:t>
            </a:r>
            <a:r>
              <a:rPr lang="de-DE" sz="1800" dirty="0"/>
              <a:t>, </a:t>
            </a:r>
            <a:r>
              <a:rPr lang="de-DE" sz="1800" dirty="0" err="1"/>
              <a:t>where</a:t>
            </a:r>
            <a:r>
              <a:rPr lang="de-DE" sz="1800" dirty="0"/>
              <a:t> relevant </a:t>
            </a:r>
            <a:r>
              <a:rPr lang="de-DE" sz="1800" dirty="0" err="1"/>
              <a:t>chapters</a:t>
            </a:r>
            <a:r>
              <a:rPr lang="de-DE" sz="1800" dirty="0"/>
              <a:t> will </a:t>
            </a:r>
            <a:r>
              <a:rPr lang="de-DE" sz="1800" dirty="0" err="1"/>
              <a:t>include</a:t>
            </a:r>
            <a:r>
              <a:rPr lang="de-DE" sz="1800" dirty="0"/>
              <a:t> </a:t>
            </a:r>
            <a:r>
              <a:rPr lang="de-DE" sz="1800" dirty="0" err="1"/>
              <a:t>content</a:t>
            </a:r>
            <a:r>
              <a:rPr lang="de-DE" sz="1800" dirty="0"/>
              <a:t> on social </a:t>
            </a:r>
            <a:r>
              <a:rPr lang="de-DE" sz="1800" dirty="0" err="1"/>
              <a:t>aspects</a:t>
            </a:r>
            <a:r>
              <a:rPr lang="de-DE" sz="1800" dirty="0"/>
              <a:t> </a:t>
            </a:r>
            <a:r>
              <a:rPr lang="de-DE" sz="1800" dirty="0" err="1"/>
              <a:t>including</a:t>
            </a:r>
            <a:r>
              <a:rPr lang="de-DE" sz="1800" dirty="0"/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benefits</a:t>
            </a:r>
            <a:r>
              <a:rPr lang="de-DE" sz="1800" b="1" dirty="0">
                <a:solidFill>
                  <a:schemeClr val="accent2"/>
                </a:solidFill>
              </a:rPr>
              <a:t> and </a:t>
            </a:r>
            <a:r>
              <a:rPr lang="de-DE" sz="1800" b="1" dirty="0" err="1">
                <a:solidFill>
                  <a:schemeClr val="accent2"/>
                </a:solidFill>
              </a:rPr>
              <a:t>disbenefits</a:t>
            </a:r>
            <a:r>
              <a:rPr lang="de-DE" sz="1800" b="1" dirty="0">
                <a:solidFill>
                  <a:schemeClr val="accent2"/>
                </a:solidFill>
              </a:rPr>
              <a:t>, </a:t>
            </a:r>
            <a:r>
              <a:rPr lang="de-DE" sz="1800" b="1" dirty="0" err="1">
                <a:solidFill>
                  <a:schemeClr val="accent2"/>
                </a:solidFill>
              </a:rPr>
              <a:t>equity</a:t>
            </a:r>
            <a:r>
              <a:rPr lang="de-DE" sz="1800" b="1" dirty="0">
                <a:solidFill>
                  <a:schemeClr val="accent2"/>
                </a:solidFill>
              </a:rPr>
              <a:t> (</a:t>
            </a:r>
            <a:r>
              <a:rPr lang="de-DE" sz="1800" b="1" dirty="0" err="1">
                <a:solidFill>
                  <a:schemeClr val="accent2"/>
                </a:solidFill>
              </a:rPr>
              <a:t>including</a:t>
            </a:r>
            <a:r>
              <a:rPr lang="de-DE" sz="1800" b="1" dirty="0">
                <a:solidFill>
                  <a:schemeClr val="accent2"/>
                </a:solidFill>
              </a:rPr>
              <a:t> social </a:t>
            </a:r>
            <a:r>
              <a:rPr lang="de-DE" sz="1800" b="1" dirty="0" err="1">
                <a:solidFill>
                  <a:schemeClr val="accent2"/>
                </a:solidFill>
              </a:rPr>
              <a:t>license</a:t>
            </a:r>
            <a:r>
              <a:rPr lang="de-DE" sz="1800" b="1" dirty="0">
                <a:solidFill>
                  <a:schemeClr val="accent2"/>
                </a:solidFill>
              </a:rPr>
              <a:t>), </a:t>
            </a:r>
            <a:r>
              <a:rPr lang="de-DE" sz="1800" b="1" dirty="0" err="1">
                <a:solidFill>
                  <a:schemeClr val="accent2"/>
                </a:solidFill>
              </a:rPr>
              <a:t>gender</a:t>
            </a:r>
            <a:r>
              <a:rPr lang="de-DE" sz="1800" b="1" dirty="0">
                <a:solidFill>
                  <a:schemeClr val="accent2"/>
                </a:solidFill>
              </a:rPr>
              <a:t>, </a:t>
            </a:r>
            <a:r>
              <a:rPr lang="de-DE" sz="1800" b="1" dirty="0" err="1">
                <a:solidFill>
                  <a:schemeClr val="accent2"/>
                </a:solidFill>
              </a:rPr>
              <a:t>Indigenous</a:t>
            </a:r>
            <a:r>
              <a:rPr lang="de-DE" sz="1800" b="1" dirty="0">
                <a:solidFill>
                  <a:schemeClr val="accent2"/>
                </a:solidFill>
              </a:rPr>
              <a:t>, traditional </a:t>
            </a:r>
            <a:r>
              <a:rPr lang="de-DE" sz="1800" b="1" dirty="0" err="1">
                <a:solidFill>
                  <a:schemeClr val="accent2"/>
                </a:solidFill>
              </a:rPr>
              <a:t>owner</a:t>
            </a:r>
            <a:r>
              <a:rPr lang="de-DE" sz="1800" b="1" dirty="0">
                <a:solidFill>
                  <a:schemeClr val="accent2"/>
                </a:solidFill>
              </a:rPr>
              <a:t> and </a:t>
            </a:r>
            <a:r>
              <a:rPr lang="de-DE" sz="1800" b="1" dirty="0" err="1">
                <a:solidFill>
                  <a:schemeClr val="accent2"/>
                </a:solidFill>
              </a:rPr>
              <a:t>local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community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knowledge</a:t>
            </a:r>
            <a:endParaRPr lang="de-DE" sz="1800" b="1" dirty="0">
              <a:solidFill>
                <a:schemeClr val="accent2"/>
              </a:solidFill>
            </a:endParaRPr>
          </a:p>
          <a:p>
            <a:pPr marL="400050" indent="-400050">
              <a:buAutoNum type="romanLcPeriod"/>
            </a:pPr>
            <a:r>
              <a:rPr lang="de-DE" sz="1800" b="1" dirty="0" err="1">
                <a:solidFill>
                  <a:schemeClr val="accent2"/>
                </a:solidFill>
              </a:rPr>
              <a:t>Sector</a:t>
            </a:r>
            <a:r>
              <a:rPr lang="de-DE" sz="1800" b="1" dirty="0">
                <a:solidFill>
                  <a:schemeClr val="accent2"/>
                </a:solidFill>
              </a:rPr>
              <a:t> relevant </a:t>
            </a:r>
            <a:r>
              <a:rPr lang="de-DE" sz="1800" b="1" dirty="0" err="1">
                <a:solidFill>
                  <a:schemeClr val="accent2"/>
                </a:solidFill>
              </a:rPr>
              <a:t>governance</a:t>
            </a:r>
            <a:r>
              <a:rPr lang="de-DE" sz="1800" dirty="0"/>
              <a:t>, </a:t>
            </a:r>
            <a:r>
              <a:rPr lang="de-DE" sz="1800" dirty="0" err="1"/>
              <a:t>where</a:t>
            </a:r>
            <a:r>
              <a:rPr lang="de-DE" sz="1800" dirty="0"/>
              <a:t> relevant </a:t>
            </a:r>
            <a:r>
              <a:rPr lang="de-DE" sz="1800" dirty="0" err="1"/>
              <a:t>chapters</a:t>
            </a:r>
            <a:r>
              <a:rPr lang="de-DE" sz="1800" dirty="0"/>
              <a:t> will </a:t>
            </a:r>
            <a:r>
              <a:rPr lang="de-DE" sz="1800" dirty="0" err="1"/>
              <a:t>include</a:t>
            </a:r>
            <a:r>
              <a:rPr lang="de-DE" sz="1800" dirty="0"/>
              <a:t> </a:t>
            </a:r>
            <a:r>
              <a:rPr lang="de-DE" sz="1800" dirty="0" err="1"/>
              <a:t>aspects</a:t>
            </a:r>
            <a:r>
              <a:rPr lang="de-DE" sz="1800" dirty="0"/>
              <a:t> on </a:t>
            </a:r>
            <a:r>
              <a:rPr lang="de-DE" sz="1800" dirty="0" err="1"/>
              <a:t>conventions</a:t>
            </a:r>
            <a:r>
              <a:rPr lang="de-DE" sz="1800" dirty="0"/>
              <a:t>, </a:t>
            </a:r>
            <a:r>
              <a:rPr lang="de-DE" sz="1800" dirty="0" err="1"/>
              <a:t>commitments</a:t>
            </a:r>
            <a:r>
              <a:rPr lang="de-DE" sz="1800" dirty="0"/>
              <a:t> and </a:t>
            </a:r>
            <a:r>
              <a:rPr lang="de-DE" sz="1800" dirty="0" err="1"/>
              <a:t>goals</a:t>
            </a:r>
            <a:endParaRPr lang="de-DE" sz="1800" dirty="0"/>
          </a:p>
          <a:p>
            <a:pPr lvl="1"/>
            <a:endParaRPr lang="de-DE" sz="1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1FE8E32-6AFC-B25E-CC6E-51F2D121869D}"/>
              </a:ext>
            </a:extLst>
          </p:cNvPr>
          <p:cNvSpPr txBox="1"/>
          <p:nvPr/>
        </p:nvSpPr>
        <p:spPr>
          <a:xfrm>
            <a:off x="1065710" y="6021550"/>
            <a:ext cx="7686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www.un.org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regularprocess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sites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www.un.org.regularprocess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files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/2_clean_ver_edited_annotated_outline_of_third_assessment_final_clean.pdf</a:t>
            </a:r>
          </a:p>
        </p:txBody>
      </p:sp>
    </p:spTree>
    <p:extLst>
      <p:ext uri="{BB962C8B-B14F-4D97-AF65-F5344CB8AC3E}">
        <p14:creationId xmlns:p14="http://schemas.microsoft.com/office/powerpoint/2010/main" val="300249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9F6AF-049A-F3E7-804B-463F529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pillars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br>
              <a:rPr lang="de-DE" dirty="0"/>
            </a:br>
            <a:r>
              <a:rPr lang="de-DE" sz="2000" dirty="0"/>
              <a:t>(nach Daly 1996, Griggs et al. 2013)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B3F3851-44C5-C86E-6EB1-28184C05E58D}"/>
              </a:ext>
            </a:extLst>
          </p:cNvPr>
          <p:cNvSpPr txBox="1"/>
          <p:nvPr/>
        </p:nvSpPr>
        <p:spPr>
          <a:xfrm>
            <a:off x="4724400" y="4398649"/>
            <a:ext cx="732586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...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taking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into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account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knowledge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and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uncertainty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of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abiotic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,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biotic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and human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components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and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their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interactions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...</a:t>
            </a:r>
          </a:p>
          <a:p>
            <a:r>
              <a:rPr lang="de-DE" dirty="0">
                <a:solidFill>
                  <a:schemeClr val="accent1"/>
                </a:solidFill>
                <a:latin typeface="Helvetica Neue"/>
                <a:cs typeface="Helvetica Neue"/>
              </a:rPr>
              <a:t> </a:t>
            </a:r>
          </a:p>
          <a:p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...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balance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diverse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societal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Helvetica Neue"/>
                <a:cs typeface="Helvetica Neue"/>
              </a:rPr>
              <a:t>objectives</a:t>
            </a:r>
            <a:r>
              <a:rPr lang="de-DE" sz="2400" dirty="0">
                <a:solidFill>
                  <a:schemeClr val="accent1"/>
                </a:solidFill>
                <a:latin typeface="Helvetica Neue"/>
                <a:cs typeface="Helvetica Neue"/>
              </a:rPr>
              <a:t>...</a:t>
            </a:r>
          </a:p>
          <a:p>
            <a:r>
              <a:rPr lang="de-DE" dirty="0">
                <a:solidFill>
                  <a:schemeClr val="accent1"/>
                </a:solidFill>
                <a:latin typeface="Helvetica Neue"/>
                <a:cs typeface="Helvetica Neue"/>
              </a:rPr>
              <a:t> </a:t>
            </a:r>
          </a:p>
          <a:p>
            <a:r>
              <a:rPr lang="de-DE" sz="1600" i="1" dirty="0">
                <a:solidFill>
                  <a:schemeClr val="accent1"/>
                </a:solidFill>
                <a:latin typeface="Helvetica Neue"/>
                <a:cs typeface="Helvetica Neue"/>
              </a:rPr>
              <a:t>FAO Ecosystem Approach to </a:t>
            </a:r>
            <a:r>
              <a:rPr lang="de-DE" sz="1600" i="1" dirty="0" err="1">
                <a:solidFill>
                  <a:schemeClr val="accent1"/>
                </a:solidFill>
                <a:latin typeface="Helvetica Neue"/>
                <a:cs typeface="Helvetica Neue"/>
              </a:rPr>
              <a:t>Fisheries</a:t>
            </a:r>
            <a:r>
              <a:rPr lang="de-DE" sz="1600" i="1" dirty="0">
                <a:solidFill>
                  <a:schemeClr val="accent1"/>
                </a:solidFill>
                <a:latin typeface="Helvetica Neue"/>
                <a:cs typeface="Helvetica Neue"/>
              </a:rPr>
              <a:t> 2003</a:t>
            </a:r>
          </a:p>
        </p:txBody>
      </p:sp>
      <p:pic>
        <p:nvPicPr>
          <p:cNvPr id="9" name="Grafik 8" descr="Ein Bild, das Kreis, Screenshot, Grafiken, Farbigkeit enthält.&#10;&#10;Automatisch generierte Beschreibung">
            <a:extLst>
              <a:ext uri="{FF2B5EF4-FFF2-40B4-BE49-F238E27FC236}">
                <a16:creationId xmlns:a16="http://schemas.microsoft.com/office/drawing/2014/main" id="{D5E4ABCE-26F6-CC13-7322-C3091663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5948"/>
            <a:ext cx="7772400" cy="3921529"/>
          </a:xfrm>
          <a:prstGeom prst="rect">
            <a:avLst/>
          </a:prstGeom>
        </p:spPr>
      </p:pic>
      <p:pic>
        <p:nvPicPr>
          <p:cNvPr id="3" name="Billede 7">
            <a:extLst>
              <a:ext uri="{FF2B5EF4-FFF2-40B4-BE49-F238E27FC236}">
                <a16:creationId xmlns:a16="http://schemas.microsoft.com/office/drawing/2014/main" id="{4D2B78FB-0C64-F676-2B61-DDD53A7E2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C4BD2FD-B174-ECCD-7E7B-157C344160B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712231" cy="6858000"/>
          </a:xfrm>
          <a:prstGeom prst="rect">
            <a:avLst/>
          </a:prstGeom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98B099E5-A96B-08F8-8AB1-F207CF8AD53E}"/>
              </a:ext>
            </a:extLst>
          </p:cNvPr>
          <p:cNvSpPr/>
          <p:nvPr/>
        </p:nvSpPr>
        <p:spPr>
          <a:xfrm>
            <a:off x="10149840" y="427037"/>
            <a:ext cx="1332411" cy="8531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DA4E50-7D6C-04C5-8CC3-E355F6ED4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95"/>
          <a:stretch/>
        </p:blipFill>
        <p:spPr>
          <a:xfrm>
            <a:off x="5712231" y="156754"/>
            <a:ext cx="6283234" cy="3498233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439BB8D9-EC26-D03C-03C4-E53CD8E22DF3}"/>
              </a:ext>
            </a:extLst>
          </p:cNvPr>
          <p:cNvSpPr/>
          <p:nvPr/>
        </p:nvSpPr>
        <p:spPr>
          <a:xfrm>
            <a:off x="9261566" y="6430963"/>
            <a:ext cx="2390503" cy="4270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A2EEC5-9CA7-3B1D-3625-FD9E25660C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9736" y="3654987"/>
            <a:ext cx="4463783" cy="32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2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1937D1-A882-3BFD-E64D-97F6BDEB6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989" y="427037"/>
            <a:ext cx="8038011" cy="61956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98F5AC-58F3-A6CE-DDEB-15093384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" y="703375"/>
            <a:ext cx="3881768" cy="54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8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A55213-888B-4B27-A235-6FDCB214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724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AB065-1652-4E51-923C-7B4EA92410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1D9"/>
              </a:clrFrom>
              <a:clrTo>
                <a:srgbClr val="FEF1D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7244" y="0"/>
            <a:ext cx="468085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4F6EAC-FA5E-4012-A1B2-F11B052718B1}"/>
              </a:ext>
            </a:extLst>
          </p:cNvPr>
          <p:cNvSpPr/>
          <p:nvPr/>
        </p:nvSpPr>
        <p:spPr>
          <a:xfrm>
            <a:off x="10098101" y="146898"/>
            <a:ext cx="198413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/>
              <a:t>Mapping suitability of coastlines for practising different recreational activities in Estonia, Latvia and Finland.</a:t>
            </a:r>
          </a:p>
          <a:p>
            <a:r>
              <a:rPr lang="en-GB" sz="1500" dirty="0"/>
              <a:t>A study conducted in the frame of Central Baltic Programme 2014-2020 project “From marine ecosystem accounting to integrated governance for sustainable planning of marine and coastal areas” (MAREA). Infor-</a:t>
            </a:r>
            <a:r>
              <a:rPr lang="en-GB" sz="1500" dirty="0" err="1"/>
              <a:t>mation</a:t>
            </a:r>
            <a:r>
              <a:rPr lang="en-GB" sz="1500" dirty="0"/>
              <a:t> from </a:t>
            </a:r>
            <a:r>
              <a:rPr lang="en-GB" sz="1500" dirty="0" err="1"/>
              <a:t>Forsblom</a:t>
            </a:r>
            <a:r>
              <a:rPr lang="en-GB" sz="1500" dirty="0"/>
              <a:t> et al. 2022.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568E75-B52E-49D9-9512-2DE5C41CDED0}"/>
              </a:ext>
            </a:extLst>
          </p:cNvPr>
          <p:cNvSpPr/>
          <p:nvPr/>
        </p:nvSpPr>
        <p:spPr>
          <a:xfrm>
            <a:off x="9451634" y="6572602"/>
            <a:ext cx="2740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4"/>
              </a:rPr>
              <a:t>Outcomes – MAREA (balticseaportal.net)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37814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Title 2">
            <a:extLst>
              <a:ext uri="{FF2B5EF4-FFF2-40B4-BE49-F238E27FC236}">
                <a16:creationId xmlns:a16="http://schemas.microsoft.com/office/drawing/2014/main" id="{68CB66EE-629D-A74F-BDB1-B77851F63E07}"/>
              </a:ext>
            </a:extLst>
          </p:cNvPr>
          <p:cNvSpPr txBox="1">
            <a:spLocks/>
          </p:cNvSpPr>
          <p:nvPr/>
        </p:nvSpPr>
        <p:spPr bwMode="auto">
          <a:xfrm>
            <a:off x="475887" y="320707"/>
            <a:ext cx="93424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de-DE" sz="3400" b="1" dirty="0">
                <a:solidFill>
                  <a:srgbClr val="00265A"/>
                </a:solidFill>
              </a:rPr>
              <a:t>International Council for the Exploration of the Sea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D8D909-81C9-1E69-F804-EA0283922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69" y="1474969"/>
            <a:ext cx="9835031" cy="4816384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4F1012D-0DCF-9085-9FAA-7AF9FF8CA8FE}"/>
              </a:ext>
            </a:extLst>
          </p:cNvPr>
          <p:cNvSpPr txBox="1"/>
          <p:nvPr/>
        </p:nvSpPr>
        <p:spPr>
          <a:xfrm>
            <a:off x="475886" y="1143943"/>
            <a:ext cx="91623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effectLst/>
                <a:latin typeface="Helvetica" pitchFamily="2" charset="0"/>
              </a:rPr>
              <a:t>To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advance</a:t>
            </a:r>
            <a:r>
              <a:rPr lang="de-DE" dirty="0">
                <a:effectLst/>
                <a:latin typeface="Helvetica" pitchFamily="2" charset="0"/>
              </a:rPr>
              <a:t> and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share</a:t>
            </a:r>
            <a:r>
              <a:rPr lang="de-DE" sz="2000" dirty="0">
                <a:solidFill>
                  <a:srgbClr val="EC5232"/>
                </a:solidFill>
                <a:effectLst/>
                <a:latin typeface="Helvetica" pitchFamily="2" charset="0"/>
              </a:rPr>
              <a:t>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scientific</a:t>
            </a:r>
            <a:r>
              <a:rPr lang="de-DE" sz="2000" b="1" dirty="0">
                <a:solidFill>
                  <a:srgbClr val="EC5232"/>
                </a:solidFill>
                <a:latin typeface="Helvetica" pitchFamily="2" charset="0"/>
              </a:rPr>
              <a:t>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understanding</a:t>
            </a:r>
            <a:r>
              <a:rPr lang="de-DE" sz="2000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of</a:t>
            </a:r>
            <a:r>
              <a:rPr lang="de-DE" dirty="0">
                <a:effectLst/>
                <a:latin typeface="Helvetica" pitchFamily="2" charset="0"/>
              </a:rPr>
              <a:t> marine </a:t>
            </a:r>
            <a:r>
              <a:rPr lang="de-DE" dirty="0" err="1">
                <a:effectLst/>
                <a:latin typeface="Helvetica" pitchFamily="2" charset="0"/>
              </a:rPr>
              <a:t>ecosystems</a:t>
            </a:r>
            <a:r>
              <a:rPr lang="de-DE" dirty="0">
                <a:effectLst/>
                <a:latin typeface="Helvetica" pitchFamily="2" charset="0"/>
              </a:rPr>
              <a:t> and </a:t>
            </a:r>
            <a:r>
              <a:rPr lang="de-DE" dirty="0" err="1">
                <a:effectLst/>
                <a:latin typeface="Helvetica" pitchFamily="2" charset="0"/>
              </a:rPr>
              <a:t>the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services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they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provide</a:t>
            </a:r>
            <a:r>
              <a:rPr lang="de-DE" dirty="0">
                <a:effectLst/>
                <a:latin typeface="Helvetica" pitchFamily="2" charset="0"/>
              </a:rPr>
              <a:t> and </a:t>
            </a:r>
            <a:r>
              <a:rPr lang="de-DE" dirty="0" err="1">
                <a:effectLst/>
                <a:latin typeface="Helvetica" pitchFamily="2" charset="0"/>
              </a:rPr>
              <a:t>to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use</a:t>
            </a:r>
            <a:r>
              <a:rPr lang="de-DE" sz="2000" b="1" dirty="0">
                <a:solidFill>
                  <a:srgbClr val="EC5232"/>
                </a:solidFill>
                <a:effectLst/>
                <a:latin typeface="Helvetica" pitchFamily="2" charset="0"/>
              </a:rPr>
              <a:t>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this</a:t>
            </a:r>
            <a:r>
              <a:rPr lang="de-DE" sz="2000" b="1" dirty="0">
                <a:solidFill>
                  <a:srgbClr val="EC5232"/>
                </a:solidFill>
                <a:effectLst/>
                <a:latin typeface="Helvetica" pitchFamily="2" charset="0"/>
              </a:rPr>
              <a:t>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knowledge</a:t>
            </a:r>
            <a:r>
              <a:rPr lang="de-DE" sz="2000" b="1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to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generate</a:t>
            </a:r>
            <a:r>
              <a:rPr lang="de-DE" dirty="0">
                <a:effectLst/>
                <a:latin typeface="Helvetica" pitchFamily="2" charset="0"/>
              </a:rPr>
              <a:t> </a:t>
            </a:r>
          </a:p>
          <a:p>
            <a:r>
              <a:rPr lang="de-DE" dirty="0" err="1">
                <a:effectLst/>
                <a:latin typeface="Helvetica" pitchFamily="2" charset="0"/>
              </a:rPr>
              <a:t>state</a:t>
            </a:r>
            <a:r>
              <a:rPr lang="de-DE" dirty="0">
                <a:effectLst/>
                <a:latin typeface="Helvetica" pitchFamily="2" charset="0"/>
              </a:rPr>
              <a:t>-</a:t>
            </a:r>
            <a:r>
              <a:rPr lang="de-DE" dirty="0" err="1">
                <a:effectLst/>
                <a:latin typeface="Helvetica" pitchFamily="2" charset="0"/>
              </a:rPr>
              <a:t>of</a:t>
            </a:r>
            <a:r>
              <a:rPr lang="de-DE" dirty="0">
                <a:effectLst/>
                <a:latin typeface="Helvetica" pitchFamily="2" charset="0"/>
              </a:rPr>
              <a:t>-</a:t>
            </a:r>
            <a:r>
              <a:rPr lang="de-DE" dirty="0" err="1">
                <a:effectLst/>
                <a:latin typeface="Helvetica" pitchFamily="2" charset="0"/>
              </a:rPr>
              <a:t>the</a:t>
            </a:r>
            <a:r>
              <a:rPr lang="de-DE" dirty="0">
                <a:effectLst/>
                <a:latin typeface="Helvetica" pitchFamily="2" charset="0"/>
              </a:rPr>
              <a:t>-art </a:t>
            </a:r>
            <a:r>
              <a:rPr lang="de-DE" sz="2000" b="1" dirty="0" err="1">
                <a:solidFill>
                  <a:srgbClr val="EC5232"/>
                </a:solidFill>
                <a:effectLst/>
                <a:latin typeface="Helvetica" pitchFamily="2" charset="0"/>
              </a:rPr>
              <a:t>advice</a:t>
            </a:r>
            <a:r>
              <a:rPr lang="de-DE" b="1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for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meeting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conservation</a:t>
            </a:r>
            <a:r>
              <a:rPr lang="de-DE" dirty="0">
                <a:effectLst/>
                <a:latin typeface="Helvetica" pitchFamily="2" charset="0"/>
              </a:rPr>
              <a:t>, </a:t>
            </a:r>
          </a:p>
          <a:p>
            <a:r>
              <a:rPr lang="de-DE" dirty="0" err="1">
                <a:effectLst/>
                <a:latin typeface="Helvetica" pitchFamily="2" charset="0"/>
              </a:rPr>
              <a:t>management</a:t>
            </a:r>
            <a:r>
              <a:rPr lang="de-DE" dirty="0">
                <a:effectLst/>
                <a:latin typeface="Helvetica" pitchFamily="2" charset="0"/>
              </a:rPr>
              <a:t>, and </a:t>
            </a:r>
            <a:r>
              <a:rPr lang="de-DE" dirty="0" err="1">
                <a:effectLst/>
                <a:latin typeface="Helvetica" pitchFamily="2" charset="0"/>
              </a:rPr>
              <a:t>sustainability</a:t>
            </a:r>
            <a:r>
              <a:rPr lang="de-DE" dirty="0">
                <a:effectLst/>
                <a:latin typeface="Helvetica" pitchFamily="2" charset="0"/>
              </a:rPr>
              <a:t> </a:t>
            </a:r>
            <a:r>
              <a:rPr lang="de-DE" dirty="0" err="1">
                <a:effectLst/>
                <a:latin typeface="Helvetica" pitchFamily="2" charset="0"/>
              </a:rPr>
              <a:t>goals</a:t>
            </a:r>
            <a:r>
              <a:rPr lang="de-DE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2EA1BEA-2A3E-B580-1127-6E9597B5E048}"/>
              </a:ext>
            </a:extLst>
          </p:cNvPr>
          <p:cNvSpPr txBox="1"/>
          <p:nvPr/>
        </p:nvSpPr>
        <p:spPr>
          <a:xfrm>
            <a:off x="10377323" y="3159649"/>
            <a:ext cx="234016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2"/>
                </a:solidFill>
                <a:latin typeface="Helvetica" pitchFamily="2" charset="0"/>
              </a:rPr>
              <a:t>&gt; </a:t>
            </a:r>
            <a:r>
              <a:rPr lang="de-DE" sz="2400" b="1" dirty="0">
                <a:solidFill>
                  <a:schemeClr val="bg2"/>
                </a:solidFill>
                <a:effectLst/>
                <a:latin typeface="Helvetica" pitchFamily="2" charset="0"/>
              </a:rPr>
              <a:t>3500</a:t>
            </a:r>
          </a:p>
          <a:p>
            <a:pPr algn="ctr"/>
            <a:r>
              <a:rPr lang="de-DE" sz="2400" b="1" dirty="0" err="1">
                <a:solidFill>
                  <a:schemeClr val="bg2"/>
                </a:solidFill>
                <a:latin typeface="Helvetica" pitchFamily="2" charset="0"/>
              </a:rPr>
              <a:t>E</a:t>
            </a:r>
            <a:r>
              <a:rPr lang="de-DE" sz="2400" b="1" dirty="0" err="1">
                <a:solidFill>
                  <a:schemeClr val="bg2"/>
                </a:solidFill>
                <a:effectLst/>
                <a:latin typeface="Helvetica" pitchFamily="2" charset="0"/>
              </a:rPr>
              <a:t>xperts</a:t>
            </a:r>
            <a:r>
              <a:rPr lang="de-DE" sz="2400" b="1" dirty="0">
                <a:solidFill>
                  <a:schemeClr val="bg2"/>
                </a:solidFill>
                <a:effectLst/>
                <a:latin typeface="Helvetica" pitchFamily="2" charset="0"/>
              </a:rPr>
              <a:t> </a:t>
            </a:r>
            <a:endParaRPr lang="de-DE" sz="2400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62A2907-0FA7-4B31-9A80-BFDE359CF5FC}"/>
              </a:ext>
            </a:extLst>
          </p:cNvPr>
          <p:cNvSpPr txBox="1"/>
          <p:nvPr/>
        </p:nvSpPr>
        <p:spPr>
          <a:xfrm>
            <a:off x="3206439" y="3869983"/>
            <a:ext cx="6100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2"/>
                </a:solidFill>
                <a:effectLst/>
                <a:latin typeface="Helvetica" pitchFamily="2" charset="0"/>
              </a:rPr>
              <a:t>135 Scientific</a:t>
            </a:r>
          </a:p>
          <a:p>
            <a:r>
              <a:rPr lang="de-DE" sz="2400" b="1" dirty="0">
                <a:solidFill>
                  <a:schemeClr val="bg2"/>
                </a:solidFill>
                <a:effectLst/>
                <a:latin typeface="Helvetica" pitchFamily="2" charset="0"/>
              </a:rPr>
              <a:t>       Reports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EBCA57E-CDC9-FCCF-CBAA-8359C5531215}"/>
              </a:ext>
            </a:extLst>
          </p:cNvPr>
          <p:cNvSpPr txBox="1"/>
          <p:nvPr/>
        </p:nvSpPr>
        <p:spPr>
          <a:xfrm>
            <a:off x="6389515" y="2184376"/>
            <a:ext cx="2222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2"/>
                </a:solidFill>
                <a:effectLst/>
                <a:latin typeface="Helvetica" pitchFamily="2" charset="0"/>
              </a:rPr>
              <a:t>150 Expert</a:t>
            </a:r>
          </a:p>
          <a:p>
            <a:r>
              <a:rPr lang="de-DE" sz="2400" b="1" dirty="0">
                <a:solidFill>
                  <a:schemeClr val="bg2"/>
                </a:solidFill>
                <a:latin typeface="Helvetica" pitchFamily="2" charset="0"/>
              </a:rPr>
              <a:t>       Groups</a:t>
            </a:r>
            <a:endParaRPr lang="de-DE" sz="2400" b="1" dirty="0">
              <a:solidFill>
                <a:schemeClr val="bg2"/>
              </a:solidFill>
              <a:effectLst/>
              <a:latin typeface="Helvetica" pitchFamily="2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CB0BA14-AE58-C162-5362-73CFB05730FF}"/>
              </a:ext>
            </a:extLst>
          </p:cNvPr>
          <p:cNvSpPr txBox="1"/>
          <p:nvPr/>
        </p:nvSpPr>
        <p:spPr>
          <a:xfrm>
            <a:off x="4361559" y="5095297"/>
            <a:ext cx="6100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2"/>
                </a:solidFill>
                <a:latin typeface="Helvetica" pitchFamily="2" charset="0"/>
              </a:rPr>
              <a:t>239 Advisory</a:t>
            </a:r>
          </a:p>
          <a:p>
            <a:r>
              <a:rPr lang="de-DE" sz="2400" b="1" dirty="0">
                <a:solidFill>
                  <a:schemeClr val="bg2"/>
                </a:solidFill>
                <a:latin typeface="Helvetica" pitchFamily="2" charset="0"/>
              </a:rPr>
              <a:t>       Products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2829FE9-5E9C-A875-54FF-A26B61760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6" y="2607323"/>
            <a:ext cx="1930203" cy="193564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D32C40D-D594-3D8A-EC38-EFE56AF2482C}"/>
              </a:ext>
            </a:extLst>
          </p:cNvPr>
          <p:cNvSpPr txBox="1"/>
          <p:nvPr/>
        </p:nvSpPr>
        <p:spPr>
          <a:xfrm>
            <a:off x="653143" y="6400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de-DE" sz="1600" dirty="0" err="1">
                <a:solidFill>
                  <a:schemeClr val="bg1"/>
                </a:solidFill>
                <a:latin typeface="+mn-lt"/>
              </a:rPr>
              <a:t>www.ices.dk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82D81E0-20FB-F141-AC89-C0B539B6040D}"/>
              </a:ext>
            </a:extLst>
          </p:cNvPr>
          <p:cNvGrpSpPr/>
          <p:nvPr/>
        </p:nvGrpSpPr>
        <p:grpSpPr>
          <a:xfrm>
            <a:off x="4219302" y="1138743"/>
            <a:ext cx="8048941" cy="4805821"/>
            <a:chOff x="54695" y="1984633"/>
            <a:chExt cx="6625505" cy="3955923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7BCACAC3-854A-4F40-A660-18ED8D940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8" b="47470"/>
            <a:stretch/>
          </p:blipFill>
          <p:spPr>
            <a:xfrm>
              <a:off x="1112801" y="1984633"/>
              <a:ext cx="4756553" cy="2124525"/>
            </a:xfrm>
            <a:prstGeom prst="rect">
              <a:avLst/>
            </a:prstGeom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36AB22FC-813C-D245-99E3-CB72268E9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57"/>
            <a:stretch/>
          </p:blipFill>
          <p:spPr>
            <a:xfrm>
              <a:off x="54695" y="4013686"/>
              <a:ext cx="6625505" cy="1926870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DFACAC9B-D39D-3CB7-B436-EDC6396AA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93" y="548640"/>
            <a:ext cx="3815809" cy="539592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3E9058-5F85-B52C-A6A3-696AEA049489}"/>
              </a:ext>
            </a:extLst>
          </p:cNvPr>
          <p:cNvSpPr txBox="1"/>
          <p:nvPr/>
        </p:nvSpPr>
        <p:spPr>
          <a:xfrm>
            <a:off x="401681" y="6397044"/>
            <a:ext cx="6133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https://</a:t>
            </a:r>
            <a:r>
              <a:rPr lang="de-DE" sz="1600" dirty="0" err="1">
                <a:solidFill>
                  <a:schemeClr val="bg1"/>
                </a:solidFill>
              </a:rPr>
              <a:t>www.ices.dk</a:t>
            </a:r>
            <a:r>
              <a:rPr lang="de-DE" sz="1600" dirty="0">
                <a:solidFill>
                  <a:schemeClr val="bg1"/>
                </a:solidFill>
              </a:rPr>
              <a:t>/Science/Pages/</a:t>
            </a:r>
            <a:r>
              <a:rPr lang="de-DE" sz="1600" dirty="0" err="1">
                <a:solidFill>
                  <a:schemeClr val="bg1"/>
                </a:solidFill>
              </a:rPr>
              <a:t>Science_priorities.aspx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07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A5BDD5C-FA40-E23B-D928-82FF6582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66" y="68262"/>
            <a:ext cx="9118284" cy="6451184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23FC37C-3692-67BE-CD0B-9C49F6F544BE}"/>
              </a:ext>
            </a:extLst>
          </p:cNvPr>
          <p:cNvSpPr txBox="1"/>
          <p:nvPr/>
        </p:nvSpPr>
        <p:spPr>
          <a:xfrm>
            <a:off x="1371966" y="6519446"/>
            <a:ext cx="6100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doi.org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/10.17895/ices.pub.23519673</a:t>
            </a:r>
          </a:p>
        </p:txBody>
      </p:sp>
    </p:spTree>
    <p:extLst>
      <p:ext uri="{BB962C8B-B14F-4D97-AF65-F5344CB8AC3E}">
        <p14:creationId xmlns:p14="http://schemas.microsoft.com/office/powerpoint/2010/main" val="1058280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B58AA-3D38-404A-DBAB-C2BFBB94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Working Group on </a:t>
            </a:r>
            <a:r>
              <a:rPr lang="de-DE" dirty="0" err="1"/>
              <a:t>Cumulative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 Assessment </a:t>
            </a:r>
            <a:r>
              <a:rPr lang="de-DE" dirty="0" err="1"/>
              <a:t>Approaches</a:t>
            </a:r>
            <a:r>
              <a:rPr lang="de-DE" dirty="0"/>
              <a:t> in Management (WGCEAM)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853144-66F8-1958-38C6-12FF0347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0665"/>
            <a:ext cx="4673951" cy="40658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1C73F1-D459-8BCE-1899-03AB885C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99" y="2417760"/>
            <a:ext cx="6562231" cy="33816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8781992-40B0-0BAA-EEDD-4C02295B2BDE}"/>
              </a:ext>
            </a:extLst>
          </p:cNvPr>
          <p:cNvSpPr txBox="1"/>
          <p:nvPr/>
        </p:nvSpPr>
        <p:spPr>
          <a:xfrm>
            <a:off x="838200" y="6238242"/>
            <a:ext cx="11127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ICES. 2022. Working Group on </a:t>
            </a:r>
            <a:r>
              <a:rPr lang="de-DE" sz="16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Cumulative</a:t>
            </a:r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6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Effects</a:t>
            </a:r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Assessment </a:t>
            </a:r>
            <a:r>
              <a:rPr lang="de-DE" sz="16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Approaches</a:t>
            </a:r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in Management (WGCEAM; </a:t>
            </a:r>
            <a:r>
              <a:rPr lang="de-DE" sz="16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outputs</a:t>
            </a:r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6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2021 </a:t>
            </a:r>
            <a:r>
              <a:rPr lang="de-DE" sz="16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meeting</a:t>
            </a:r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). ICES Scientific Reports. 4:8. 13 pp. http://</a:t>
            </a:r>
            <a:r>
              <a:rPr lang="de-DE" sz="16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doi.org</a:t>
            </a:r>
            <a:r>
              <a:rPr lang="de-DE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/10.17895/ices.pub.10040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99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5A4981D-7571-1813-D185-DF1F00A63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8"/>
          <a:stretch/>
        </p:blipFill>
        <p:spPr>
          <a:xfrm>
            <a:off x="565694" y="203201"/>
            <a:ext cx="10687890" cy="60821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4DF041A-7DA8-FCA9-3FC1-C0E94A328220}"/>
              </a:ext>
            </a:extLst>
          </p:cNvPr>
          <p:cNvSpPr txBox="1"/>
          <p:nvPr/>
        </p:nvSpPr>
        <p:spPr>
          <a:xfrm>
            <a:off x="644072" y="6285300"/>
            <a:ext cx="10687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EC (2020): The EU Blue Economy Report 2020. 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ec.europa.eu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maritimeaffairs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sites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maritimeaffairs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files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/2020_06_blue_economy_infographics_hd.pdf</a:t>
            </a:r>
          </a:p>
        </p:txBody>
      </p:sp>
    </p:spTree>
    <p:extLst>
      <p:ext uri="{BB962C8B-B14F-4D97-AF65-F5344CB8AC3E}">
        <p14:creationId xmlns:p14="http://schemas.microsoft.com/office/powerpoint/2010/main" val="3278928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771"/>
          </a:xfrm>
          <a:prstGeom prst="rect">
            <a:avLst/>
          </a:prstGeom>
        </p:spPr>
      </p:pic>
      <p:sp>
        <p:nvSpPr>
          <p:cNvPr id="10" name="Pladsholder til tekst 9"/>
          <p:cNvSpPr>
            <a:spLocks noGrp="1"/>
          </p:cNvSpPr>
          <p:nvPr>
            <p:ph type="body" sz="quarter" idx="10"/>
          </p:nvPr>
        </p:nvSpPr>
        <p:spPr>
          <a:xfrm>
            <a:off x="1158586" y="1118720"/>
            <a:ext cx="4551447" cy="997730"/>
          </a:xfrm>
        </p:spPr>
        <p:txBody>
          <a:bodyPr/>
          <a:lstStyle/>
          <a:p>
            <a:r>
              <a:rPr lang="en-US" dirty="0"/>
              <a:t>Thank you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0900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D3A974-EA5D-6D1E-D9A5-4FA2B541C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 and relevant </a:t>
            </a:r>
            <a:r>
              <a:rPr lang="de-DE" dirty="0" err="1"/>
              <a:t>documents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4B9778D-A435-2B2E-ECF3-0C32FB5F6A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0720" y="1534160"/>
            <a:ext cx="10749280" cy="4896803"/>
          </a:xfrm>
        </p:spPr>
        <p:txBody>
          <a:bodyPr>
            <a:normAutofit fontScale="92500" lnSpcReduction="20000"/>
          </a:bodyPr>
          <a:lstStyle/>
          <a:p>
            <a:r>
              <a:rPr lang="de-DE" sz="1600" dirty="0"/>
              <a:t>European </a:t>
            </a:r>
            <a:r>
              <a:rPr lang="de-DE" sz="1600" dirty="0" err="1"/>
              <a:t>Commission</a:t>
            </a:r>
            <a:r>
              <a:rPr lang="de-DE" sz="1600" dirty="0"/>
              <a:t>, </a:t>
            </a:r>
            <a:r>
              <a:rPr lang="de-DE" sz="1600" dirty="0" err="1"/>
              <a:t>Directorate</a:t>
            </a:r>
            <a:r>
              <a:rPr lang="de-DE" sz="1600" dirty="0"/>
              <a:t>-General </a:t>
            </a:r>
            <a:r>
              <a:rPr lang="de-DE" sz="1600" dirty="0" err="1"/>
              <a:t>for</a:t>
            </a:r>
            <a:r>
              <a:rPr lang="de-DE" sz="1600" dirty="0"/>
              <a:t> Maritime Affairs and </a:t>
            </a:r>
            <a:r>
              <a:rPr lang="de-DE" sz="1600" dirty="0" err="1"/>
              <a:t>Fisheries</a:t>
            </a:r>
            <a:r>
              <a:rPr lang="de-DE" sz="1600" dirty="0"/>
              <a:t>, Joint Research </a:t>
            </a:r>
            <a:r>
              <a:rPr lang="de-DE" sz="1600" dirty="0" err="1"/>
              <a:t>Centre</a:t>
            </a:r>
            <a:r>
              <a:rPr lang="de-DE" sz="1600" dirty="0"/>
              <a:t>, </a:t>
            </a:r>
            <a:r>
              <a:rPr lang="de-DE" sz="1600" dirty="0" err="1"/>
              <a:t>Borriello</a:t>
            </a:r>
            <a:r>
              <a:rPr lang="de-DE" sz="1600" dirty="0"/>
              <a:t>, A., Calvo Santos, A., </a:t>
            </a:r>
            <a:r>
              <a:rPr lang="de-DE" sz="1600" dirty="0" err="1"/>
              <a:t>Ghiani</a:t>
            </a:r>
            <a:r>
              <a:rPr lang="de-DE" sz="1600" dirty="0"/>
              <a:t>, M., et al., The EU </a:t>
            </a:r>
            <a:r>
              <a:rPr lang="de-DE" sz="1600" dirty="0" err="1"/>
              <a:t>blue</a:t>
            </a:r>
            <a:r>
              <a:rPr lang="de-DE" sz="1600" dirty="0"/>
              <a:t> </a:t>
            </a:r>
            <a:r>
              <a:rPr lang="de-DE" sz="1600" dirty="0" err="1"/>
              <a:t>economy</a:t>
            </a:r>
            <a:r>
              <a:rPr lang="de-DE" sz="1600" dirty="0"/>
              <a:t> </a:t>
            </a:r>
            <a:r>
              <a:rPr lang="de-DE" sz="1600" dirty="0" err="1"/>
              <a:t>report</a:t>
            </a:r>
            <a:r>
              <a:rPr lang="de-DE" sz="1600" dirty="0"/>
              <a:t> 2023, Publications Office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European Union, 2023, </a:t>
            </a:r>
            <a:r>
              <a:rPr lang="de-DE" sz="1600" dirty="0">
                <a:hlinkClick r:id="rId3"/>
              </a:rPr>
              <a:t>https://data.europa.eu/doi/10.2771/7151</a:t>
            </a:r>
            <a:endParaRPr lang="de-DE" sz="1600" dirty="0"/>
          </a:p>
          <a:p>
            <a:r>
              <a:rPr lang="de-DE" sz="1600" dirty="0"/>
              <a:t>European </a:t>
            </a:r>
            <a:r>
              <a:rPr lang="de-DE" sz="1600" dirty="0" err="1"/>
              <a:t>Commission</a:t>
            </a:r>
            <a:r>
              <a:rPr lang="de-DE" sz="1600" dirty="0"/>
              <a:t>, European Climate, Infrastructure and Environment Executive Agency, </a:t>
            </a:r>
            <a:r>
              <a:rPr lang="de-DE" sz="1600" dirty="0" err="1"/>
              <a:t>Sustainability</a:t>
            </a:r>
            <a:r>
              <a:rPr lang="de-DE" sz="1600" dirty="0"/>
              <a:t> </a:t>
            </a:r>
            <a:r>
              <a:rPr lang="de-DE" sz="1600" dirty="0" err="1"/>
              <a:t>criteria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blue</a:t>
            </a:r>
            <a:r>
              <a:rPr lang="de-DE" sz="1600" dirty="0"/>
              <a:t> </a:t>
            </a:r>
            <a:r>
              <a:rPr lang="de-DE" sz="1600" dirty="0" err="1"/>
              <a:t>economy</a:t>
            </a:r>
            <a:r>
              <a:rPr lang="de-DE" sz="1600" dirty="0"/>
              <a:t> : </a:t>
            </a:r>
            <a:r>
              <a:rPr lang="de-DE" sz="1600" dirty="0" err="1"/>
              <a:t>main</a:t>
            </a:r>
            <a:r>
              <a:rPr lang="de-DE" sz="1600" dirty="0"/>
              <a:t> </a:t>
            </a:r>
            <a:r>
              <a:rPr lang="de-DE" sz="1600" dirty="0" err="1"/>
              <a:t>report</a:t>
            </a:r>
            <a:r>
              <a:rPr lang="de-DE" sz="1600" dirty="0"/>
              <a:t>, Publications Office, 2021, </a:t>
            </a:r>
            <a:r>
              <a:rPr lang="de-DE" sz="1600" dirty="0">
                <a:hlinkClick r:id="rId4"/>
              </a:rPr>
              <a:t>https://data.europa.eu/doi/10.2826/399476</a:t>
            </a:r>
            <a:r>
              <a:rPr lang="de-DE" sz="1600" dirty="0"/>
              <a:t> </a:t>
            </a:r>
          </a:p>
          <a:p>
            <a:r>
              <a:rPr lang="de-DE" sz="1600" dirty="0"/>
              <a:t>European </a:t>
            </a:r>
            <a:r>
              <a:rPr lang="de-DE" sz="1600" dirty="0" err="1"/>
              <a:t>Commission</a:t>
            </a:r>
            <a:r>
              <a:rPr lang="de-DE" sz="1600" dirty="0"/>
              <a:t>, European Climate, Infrastructure and Environment Executive Agency, </a:t>
            </a:r>
            <a:r>
              <a:rPr lang="de-DE" sz="1600" dirty="0" err="1"/>
              <a:t>Sustainability</a:t>
            </a:r>
            <a:r>
              <a:rPr lang="de-DE" sz="1600" dirty="0"/>
              <a:t> </a:t>
            </a:r>
            <a:r>
              <a:rPr lang="de-DE" sz="1600" dirty="0" err="1"/>
              <a:t>criteria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blue</a:t>
            </a:r>
            <a:r>
              <a:rPr lang="de-DE" sz="1600" dirty="0"/>
              <a:t> </a:t>
            </a:r>
            <a:r>
              <a:rPr lang="de-DE" sz="1600" dirty="0" err="1"/>
              <a:t>economy</a:t>
            </a:r>
            <a:r>
              <a:rPr lang="de-DE" sz="1600" dirty="0"/>
              <a:t> : </a:t>
            </a:r>
            <a:r>
              <a:rPr lang="de-DE" sz="1600" dirty="0" err="1"/>
              <a:t>guidelines</a:t>
            </a:r>
            <a:r>
              <a:rPr lang="de-DE" sz="1600" dirty="0"/>
              <a:t>, Publications Office, 2021, </a:t>
            </a:r>
            <a:r>
              <a:rPr lang="de-DE" sz="1600" dirty="0">
                <a:hlinkClick r:id="rId5"/>
              </a:rPr>
              <a:t>https://data.europa.eu/doi/10.2826/43842</a:t>
            </a:r>
            <a:endParaRPr lang="de-DE" sz="1600" dirty="0"/>
          </a:p>
          <a:p>
            <a:r>
              <a:rPr lang="de-DE" sz="1600" dirty="0"/>
              <a:t>FAO </a:t>
            </a:r>
            <a:r>
              <a:rPr lang="de-DE" sz="1600" dirty="0" err="1"/>
              <a:t>Fisheries</a:t>
            </a:r>
            <a:r>
              <a:rPr lang="de-DE" sz="1600" dirty="0"/>
              <a:t> Technical Paper. </a:t>
            </a:r>
            <a:r>
              <a:rPr lang="de-DE" sz="1600" dirty="0" err="1"/>
              <a:t>No</a:t>
            </a:r>
            <a:r>
              <a:rPr lang="de-DE" sz="1600" dirty="0"/>
              <a:t>. 443. Rome, FAO. 2003. 71 p., </a:t>
            </a:r>
            <a:r>
              <a:rPr lang="de-DE" sz="1600" dirty="0">
                <a:hlinkClick r:id="rId6"/>
              </a:rPr>
              <a:t>https://www.fao.org/3/y4773e/y4773e.pdf</a:t>
            </a:r>
            <a:r>
              <a:rPr lang="de-DE" sz="1600" dirty="0"/>
              <a:t>, </a:t>
            </a:r>
            <a:r>
              <a:rPr lang="de-DE" sz="1600" dirty="0" err="1"/>
              <a:t>accessed</a:t>
            </a:r>
            <a:r>
              <a:rPr lang="de-DE" sz="1600" dirty="0"/>
              <a:t> 20.08.2023</a:t>
            </a:r>
          </a:p>
          <a:p>
            <a:r>
              <a:rPr lang="lv-LV" sz="1600" dirty="0"/>
              <a:t>Forsblom L, J Kotta, E Virtanen, M Nurmi, N Kallio, FR Barboza, R Aps, I Kotta, H Jänes, H Orav-Kotta, R Szava-Kovats, L Lees, A Kõivupuu, S Loite, K Herkül, A Ruskule, K Veidemane, A Reķe, H Kuosa, TY Lai and S Jernberg (2022) D.T1.1.1. High-resolution maps on the intensity and extent of ecosystem services supply in the transnational pilot area. Deliverable of MAREA project. http://marea.balticseaportal.net/outputs/</a:t>
            </a:r>
            <a:endParaRPr lang="de-DE" sz="1600" dirty="0"/>
          </a:p>
          <a:p>
            <a:r>
              <a:rPr lang="de-DE" sz="1600" dirty="0"/>
              <a:t>HELCOM (2023): HELCOM </a:t>
            </a:r>
            <a:r>
              <a:rPr lang="de-DE" sz="1600" dirty="0" err="1"/>
              <a:t>Thematic</a:t>
            </a:r>
            <a:r>
              <a:rPr lang="de-DE" sz="1600" dirty="0"/>
              <a:t> </a:t>
            </a:r>
            <a:r>
              <a:rPr lang="de-DE" sz="1600" dirty="0" err="1"/>
              <a:t>assessment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spatial</a:t>
            </a:r>
            <a:r>
              <a:rPr lang="de-DE" sz="1600" dirty="0"/>
              <a:t> </a:t>
            </a:r>
            <a:r>
              <a:rPr lang="de-DE" sz="1600" dirty="0" err="1"/>
              <a:t>distribution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pressures</a:t>
            </a:r>
            <a:r>
              <a:rPr lang="de-DE" sz="1600" dirty="0"/>
              <a:t> and </a:t>
            </a:r>
            <a:r>
              <a:rPr lang="de-DE" sz="1600" dirty="0" err="1"/>
              <a:t>impacts</a:t>
            </a:r>
            <a:r>
              <a:rPr lang="de-DE" sz="1600" dirty="0"/>
              <a:t> 2016-2021. Baltic </a:t>
            </a:r>
            <a:r>
              <a:rPr lang="de-DE" sz="1600" dirty="0" err="1"/>
              <a:t>Sea</a:t>
            </a:r>
            <a:r>
              <a:rPr lang="de-DE" sz="1600" dirty="0"/>
              <a:t> Environment Proceedings </a:t>
            </a:r>
            <a:r>
              <a:rPr lang="de-DE" sz="1600" dirty="0" err="1"/>
              <a:t>No</a:t>
            </a:r>
            <a:r>
              <a:rPr lang="de-DE" sz="1600" dirty="0"/>
              <a:t>. 189., </a:t>
            </a:r>
            <a:r>
              <a:rPr lang="de-DE" sz="1600" dirty="0">
                <a:hlinkClick r:id="rId7"/>
              </a:rPr>
              <a:t>https://helcom.fi/post_type_publ/holas3_spa</a:t>
            </a:r>
            <a:r>
              <a:rPr lang="de-DE" sz="1600" dirty="0"/>
              <a:t> </a:t>
            </a:r>
          </a:p>
          <a:p>
            <a:r>
              <a:rPr lang="de-DE" sz="1600" dirty="0"/>
              <a:t>HELCOM </a:t>
            </a:r>
            <a:r>
              <a:rPr lang="de-DE" sz="1600" dirty="0" err="1"/>
              <a:t>Thematic</a:t>
            </a:r>
            <a:r>
              <a:rPr lang="de-DE" sz="1600" dirty="0"/>
              <a:t> </a:t>
            </a:r>
            <a:r>
              <a:rPr lang="de-DE" sz="1600" dirty="0" err="1"/>
              <a:t>assessment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economic</a:t>
            </a:r>
            <a:r>
              <a:rPr lang="de-DE" sz="1600" dirty="0"/>
              <a:t> and social </a:t>
            </a:r>
            <a:r>
              <a:rPr lang="de-DE" sz="1600" dirty="0" err="1"/>
              <a:t>analyses</a:t>
            </a:r>
            <a:r>
              <a:rPr lang="de-DE" sz="1600" dirty="0"/>
              <a:t> 2016-2021. Baltic </a:t>
            </a:r>
            <a:r>
              <a:rPr lang="de-DE" sz="1600" dirty="0" err="1"/>
              <a:t>Sea</a:t>
            </a:r>
            <a:r>
              <a:rPr lang="de-DE" sz="1600" dirty="0"/>
              <a:t> Environment Proceedings </a:t>
            </a:r>
            <a:r>
              <a:rPr lang="de-DE" sz="1600" dirty="0" err="1"/>
              <a:t>No</a:t>
            </a:r>
            <a:r>
              <a:rPr lang="de-DE" sz="1600" dirty="0"/>
              <a:t>. 188., </a:t>
            </a:r>
            <a:r>
              <a:rPr lang="de-DE" sz="1600" dirty="0">
                <a:hlinkClick r:id="rId8"/>
              </a:rPr>
              <a:t>https://helcom.fi/post_type_publ/holas3_esa</a:t>
            </a:r>
            <a:r>
              <a:rPr lang="de-DE" sz="1600" dirty="0"/>
              <a:t> </a:t>
            </a:r>
          </a:p>
          <a:p>
            <a:r>
              <a:rPr lang="de-DE" sz="1600" dirty="0"/>
              <a:t>United </a:t>
            </a:r>
            <a:r>
              <a:rPr lang="de-DE" sz="1600" dirty="0" err="1"/>
              <a:t>Nations</a:t>
            </a:r>
            <a:r>
              <a:rPr lang="de-DE" sz="1600" dirty="0"/>
              <a:t> (2023) The </a:t>
            </a:r>
            <a:r>
              <a:rPr lang="de-DE" sz="1600" dirty="0" err="1"/>
              <a:t>Sustainable</a:t>
            </a:r>
            <a:r>
              <a:rPr lang="de-DE" sz="1600" dirty="0"/>
              <a:t> Development Goals Report 2023: Special Edition, </a:t>
            </a:r>
            <a:r>
              <a:rPr lang="de-DE" sz="1600" dirty="0">
                <a:hlinkClick r:id="rId9"/>
              </a:rPr>
              <a:t>https://unstats.un.org/sdgs/report/2023/</a:t>
            </a:r>
            <a:r>
              <a:rPr lang="de-DE" sz="1600" dirty="0"/>
              <a:t>, </a:t>
            </a:r>
            <a:r>
              <a:rPr lang="de-DE" sz="1600" dirty="0" err="1"/>
              <a:t>accessed</a:t>
            </a:r>
            <a:r>
              <a:rPr lang="de-DE" sz="1600" dirty="0"/>
              <a:t> 20.08.2023</a:t>
            </a:r>
          </a:p>
          <a:p>
            <a:r>
              <a:rPr lang="de-DE" sz="1600" dirty="0"/>
              <a:t>United </a:t>
            </a:r>
            <a:r>
              <a:rPr lang="de-DE" sz="1600" dirty="0" err="1"/>
              <a:t>Nations</a:t>
            </a:r>
            <a:r>
              <a:rPr lang="de-DE" sz="1600" dirty="0"/>
              <a:t> (2023) Trade and Environment Review 2023 - Building a </a:t>
            </a:r>
            <a:r>
              <a:rPr lang="de-DE" sz="1600" dirty="0" err="1"/>
              <a:t>sustainable</a:t>
            </a:r>
            <a:r>
              <a:rPr lang="de-DE" sz="1600" dirty="0"/>
              <a:t> and resilient </a:t>
            </a:r>
            <a:r>
              <a:rPr lang="de-DE" sz="1600" dirty="0" err="1"/>
              <a:t>ocean</a:t>
            </a:r>
            <a:r>
              <a:rPr lang="de-DE" sz="1600" dirty="0"/>
              <a:t> </a:t>
            </a:r>
            <a:r>
              <a:rPr lang="de-DE" sz="1600" dirty="0" err="1"/>
              <a:t>economy</a:t>
            </a:r>
            <a:r>
              <a:rPr lang="de-DE" sz="1600" dirty="0"/>
              <a:t> </a:t>
            </a:r>
            <a:r>
              <a:rPr lang="de-DE" sz="1600" dirty="0" err="1"/>
              <a:t>beyond</a:t>
            </a:r>
            <a:r>
              <a:rPr lang="de-DE" sz="1600" dirty="0"/>
              <a:t> 2030, </a:t>
            </a:r>
            <a:r>
              <a:rPr lang="de-DE" sz="1600" dirty="0">
                <a:hlinkClick r:id="rId10"/>
              </a:rPr>
              <a:t>https://unctad.org/system/files/official-document/ditcted2023d1_en.pdf</a:t>
            </a:r>
            <a:r>
              <a:rPr lang="de-DE" sz="1600" dirty="0"/>
              <a:t>, </a:t>
            </a:r>
            <a:r>
              <a:rPr lang="de-DE" sz="1600" dirty="0" err="1"/>
              <a:t>accessed</a:t>
            </a:r>
            <a:r>
              <a:rPr lang="de-DE" sz="1600" dirty="0"/>
              <a:t> 20.08.2023</a:t>
            </a:r>
          </a:p>
        </p:txBody>
      </p:sp>
    </p:spTree>
    <p:extLst>
      <p:ext uri="{BB962C8B-B14F-4D97-AF65-F5344CB8AC3E}">
        <p14:creationId xmlns:p14="http://schemas.microsoft.com/office/powerpoint/2010/main" val="427466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D6E3D9E-049E-D681-D7B3-24F59246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31"/>
            <a:ext cx="4607923" cy="650530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D066358-049A-8728-B1A8-D2D31031E626}"/>
              </a:ext>
            </a:extLst>
          </p:cNvPr>
          <p:cNvSpPr txBox="1"/>
          <p:nvPr/>
        </p:nvSpPr>
        <p:spPr>
          <a:xfrm>
            <a:off x="2303961" y="6468980"/>
            <a:ext cx="84451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unctad.org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system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files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official-document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/ditcted2023d1_en.pdf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BD4B8916-1C93-36C8-6A67-80D2FD4CA42D}"/>
              </a:ext>
            </a:extLst>
          </p:cNvPr>
          <p:cNvSpPr/>
          <p:nvPr/>
        </p:nvSpPr>
        <p:spPr>
          <a:xfrm>
            <a:off x="421450" y="2591471"/>
            <a:ext cx="3765019" cy="2322954"/>
          </a:xfrm>
          <a:prstGeom prst="roundRect">
            <a:avLst/>
          </a:prstGeom>
          <a:solidFill>
            <a:schemeClr val="bg1">
              <a:alpha val="784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In 2020,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the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export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value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of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the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ocean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economy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was $1.3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trillion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,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with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exports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of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ocean-based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goods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estimated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to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be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$681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billion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, and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exports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of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ocean-based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services</a:t>
            </a:r>
            <a:r>
              <a:rPr lang="de-DE" sz="1800" dirty="0">
                <a:solidFill>
                  <a:schemeClr val="tx1"/>
                </a:solidFill>
                <a:effectLst/>
                <a:latin typeface="Helvetica" pitchFamily="2" charset="0"/>
              </a:rPr>
              <a:t> $628 </a:t>
            </a:r>
            <a:r>
              <a:rPr lang="de-DE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billion</a:t>
            </a:r>
            <a:endParaRPr lang="de-DE" sz="1800" dirty="0"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pic>
        <p:nvPicPr>
          <p:cNvPr id="14" name="Grafik 13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D5CCD80A-A08C-F25E-C13D-AA9E1A3C9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65" y="235131"/>
            <a:ext cx="5286828" cy="59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2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3B8F882-0C09-EBE1-14D9-189F370C5D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816" y="0"/>
            <a:ext cx="5264331" cy="68853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9128D7-413B-6DDA-2212-157ECE894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4147" y="-128308"/>
            <a:ext cx="4647947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BBAA69B-DFD5-5039-947C-A45B901A5590}"/>
              </a:ext>
            </a:extLst>
          </p:cNvPr>
          <p:cNvSpPr txBox="1"/>
          <p:nvPr/>
        </p:nvSpPr>
        <p:spPr>
          <a:xfrm>
            <a:off x="620486" y="6391138"/>
            <a:ext cx="6100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unstats.un.org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sdgs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report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/2023/</a:t>
            </a:r>
          </a:p>
        </p:txBody>
      </p:sp>
    </p:spTree>
    <p:extLst>
      <p:ext uri="{BB962C8B-B14F-4D97-AF65-F5344CB8AC3E}">
        <p14:creationId xmlns:p14="http://schemas.microsoft.com/office/powerpoint/2010/main" val="179598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4A7E5-2AE6-1A27-C854-D9FF7C6B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44" y="331671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 err="1"/>
              <a:t>Transforming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EU's</a:t>
            </a:r>
            <a:r>
              <a:rPr lang="de-DE" dirty="0"/>
              <a:t> Blue Economy</a:t>
            </a:r>
            <a:br>
              <a:rPr lang="de-DE" dirty="0"/>
            </a:b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Sustainable</a:t>
            </a:r>
            <a:r>
              <a:rPr lang="de-DE" dirty="0"/>
              <a:t> Future</a:t>
            </a:r>
          </a:p>
        </p:txBody>
      </p:sp>
      <p:pic>
        <p:nvPicPr>
          <p:cNvPr id="5" name="Inhaltsplatzhalter 4" descr="Ein Bild, das Text, Screenshot, Grafikdesign, Design enthält.&#10;&#10;Automatisch generierte Beschreibung">
            <a:extLst>
              <a:ext uri="{FF2B5EF4-FFF2-40B4-BE49-F238E27FC236}">
                <a16:creationId xmlns:a16="http://schemas.microsoft.com/office/drawing/2014/main" id="{79894A1B-CB52-7816-5C7A-E8472A369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556" y="1094469"/>
            <a:ext cx="10364244" cy="576353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37D4046-1775-51D6-FB71-D5CC7BC6826D}"/>
              </a:ext>
            </a:extLst>
          </p:cNvPr>
          <p:cNvSpPr txBox="1"/>
          <p:nvPr/>
        </p:nvSpPr>
        <p:spPr>
          <a:xfrm>
            <a:off x="989556" y="6473010"/>
            <a:ext cx="84550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eur-lex.europa.eu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/legal-content/EN/TXT/PDF/?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uri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=CELEX:52021DC0240</a:t>
            </a:r>
          </a:p>
        </p:txBody>
      </p:sp>
      <p:pic>
        <p:nvPicPr>
          <p:cNvPr id="3" name="Billede 7">
            <a:extLst>
              <a:ext uri="{FF2B5EF4-FFF2-40B4-BE49-F238E27FC236}">
                <a16:creationId xmlns:a16="http://schemas.microsoft.com/office/drawing/2014/main" id="{E5589CCC-92D5-B4F3-D6D2-BE03B316D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53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4F42FE6-81D9-89F7-F84B-92B8D3ABC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477" y="643467"/>
            <a:ext cx="8162734" cy="5571065"/>
          </a:xfrm>
          <a:prstGeom prst="rect">
            <a:avLst/>
          </a:prstGeom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3A69AB4-4FE5-AA3C-1B0B-760FC02DE68F}"/>
              </a:ext>
            </a:extLst>
          </p:cNvPr>
          <p:cNvSpPr txBox="1"/>
          <p:nvPr/>
        </p:nvSpPr>
        <p:spPr>
          <a:xfrm>
            <a:off x="1198373" y="6211669"/>
            <a:ext cx="6106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  <a:effectLst/>
                <a:latin typeface="Helvetica" pitchFamily="2" charset="0"/>
              </a:rPr>
              <a:t>Sustainability</a:t>
            </a:r>
            <a:r>
              <a:rPr lang="de-DE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effectLst/>
                <a:latin typeface="Helvetica" pitchFamily="2" charset="0"/>
              </a:rPr>
              <a:t>criteria</a:t>
            </a:r>
            <a:r>
              <a:rPr lang="de-DE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effectLst/>
                <a:latin typeface="Helvetica" pitchFamily="2" charset="0"/>
              </a:rPr>
              <a:t>for</a:t>
            </a:r>
            <a:r>
              <a:rPr lang="de-DE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effectLst/>
                <a:latin typeface="Helvetica" pitchFamily="2" charset="0"/>
              </a:rPr>
              <a:t>the</a:t>
            </a:r>
            <a:r>
              <a:rPr lang="de-DE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effectLst/>
                <a:latin typeface="Helvetica" pitchFamily="2" charset="0"/>
              </a:rPr>
              <a:t>blue</a:t>
            </a:r>
            <a:r>
              <a:rPr lang="de-DE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effectLst/>
                <a:latin typeface="Helvetica" pitchFamily="2" charset="0"/>
              </a:rPr>
              <a:t>economy</a:t>
            </a:r>
            <a:r>
              <a:rPr lang="de-DE" dirty="0">
                <a:solidFill>
                  <a:schemeClr val="accent1"/>
                </a:solidFill>
                <a:effectLst/>
                <a:latin typeface="Helvetica" pitchFamily="2" charset="0"/>
              </a:rPr>
              <a:t> – Main Report</a:t>
            </a:r>
          </a:p>
          <a:p>
            <a:r>
              <a:rPr lang="de-DE" dirty="0" err="1">
                <a:solidFill>
                  <a:schemeClr val="accent1"/>
                </a:solidFill>
                <a:latin typeface="Helvetica" pitchFamily="2" charset="0"/>
              </a:rPr>
              <a:t>doi.org</a:t>
            </a:r>
            <a:r>
              <a:rPr lang="de-DE" dirty="0">
                <a:solidFill>
                  <a:schemeClr val="accent1"/>
                </a:solidFill>
                <a:latin typeface="Helvetica" pitchFamily="2" charset="0"/>
              </a:rPr>
              <a:t>/10.2826/399476</a:t>
            </a:r>
            <a:endParaRPr lang="de-DE" dirty="0">
              <a:solidFill>
                <a:schemeClr val="accent1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Billede 7">
            <a:extLst>
              <a:ext uri="{FF2B5EF4-FFF2-40B4-BE49-F238E27FC236}">
                <a16:creationId xmlns:a16="http://schemas.microsoft.com/office/drawing/2014/main" id="{6FAA2716-15A0-233F-D749-EF26B9E3C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3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524DCE56-D4F2-1417-BF06-A868A658E0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318864"/>
              </p:ext>
            </p:extLst>
          </p:nvPr>
        </p:nvGraphicFramePr>
        <p:xfrm>
          <a:off x="838200" y="1928468"/>
          <a:ext cx="10515600" cy="531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5288984D-18D8-06A7-C7F8-DB5AE7827FB0}"/>
              </a:ext>
            </a:extLst>
          </p:cNvPr>
          <p:cNvSpPr txBox="1"/>
          <p:nvPr/>
        </p:nvSpPr>
        <p:spPr>
          <a:xfrm>
            <a:off x="1152395" y="789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" name="Billede 7">
            <a:extLst>
              <a:ext uri="{FF2B5EF4-FFF2-40B4-BE49-F238E27FC236}">
                <a16:creationId xmlns:a16="http://schemas.microsoft.com/office/drawing/2014/main" id="{01A5C2A5-9064-4B45-2D98-3A08D7191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3" name="Inhaltsplatzhalter 9">
            <a:extLst>
              <a:ext uri="{FF2B5EF4-FFF2-40B4-BE49-F238E27FC236}">
                <a16:creationId xmlns:a16="http://schemas.microsoft.com/office/drawing/2014/main" id="{843C60D5-2C58-DBA0-04DC-7C0DEBD8F2C7}"/>
              </a:ext>
            </a:extLst>
          </p:cNvPr>
          <p:cNvSpPr txBox="1">
            <a:spLocks/>
          </p:cNvSpPr>
          <p:nvPr/>
        </p:nvSpPr>
        <p:spPr>
          <a:xfrm>
            <a:off x="874674" y="696565"/>
            <a:ext cx="9288500" cy="155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800" dirty="0">
                <a:solidFill>
                  <a:schemeClr val="accent1"/>
                </a:solidFill>
              </a:rPr>
              <a:t>“The </a:t>
            </a:r>
            <a:r>
              <a:rPr lang="de-DE" sz="1800" dirty="0" err="1">
                <a:solidFill>
                  <a:schemeClr val="accent1"/>
                </a:solidFill>
              </a:rPr>
              <a:t>challenge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of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climate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change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only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exacerbates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the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existing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pressures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coming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from</a:t>
            </a:r>
            <a:r>
              <a:rPr lang="de-DE" sz="1800" dirty="0">
                <a:solidFill>
                  <a:schemeClr val="accent1"/>
                </a:solidFill>
              </a:rPr>
              <a:t> marine </a:t>
            </a:r>
            <a:r>
              <a:rPr lang="de-DE" sz="1800" dirty="0" err="1">
                <a:solidFill>
                  <a:schemeClr val="accent1"/>
                </a:solidFill>
              </a:rPr>
              <a:t>pollution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 err="1">
                <a:solidFill>
                  <a:schemeClr val="accent1"/>
                </a:solidFill>
              </a:rPr>
              <a:t>unsustainable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resource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use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or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illicit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activities</a:t>
            </a:r>
            <a:r>
              <a:rPr lang="de-DE" sz="1800" dirty="0">
                <a:solidFill>
                  <a:schemeClr val="accent1"/>
                </a:solidFill>
              </a:rPr>
              <a:t>. At </a:t>
            </a:r>
            <a:r>
              <a:rPr lang="de-DE" sz="1800" dirty="0" err="1">
                <a:solidFill>
                  <a:schemeClr val="accent1"/>
                </a:solidFill>
              </a:rPr>
              <a:t>the</a:t>
            </a:r>
            <a:r>
              <a:rPr lang="de-DE" sz="1800" dirty="0">
                <a:solidFill>
                  <a:schemeClr val="accent1"/>
                </a:solidFill>
              </a:rPr>
              <a:t> same time, </a:t>
            </a:r>
            <a:r>
              <a:rPr lang="de-DE" sz="1800" b="1" dirty="0" err="1">
                <a:solidFill>
                  <a:schemeClr val="accent2"/>
                </a:solidFill>
              </a:rPr>
              <a:t>the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blue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economy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offers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opportunities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for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sustainable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economic</a:t>
            </a:r>
            <a:r>
              <a:rPr lang="de-DE" sz="1800" b="1" dirty="0">
                <a:solidFill>
                  <a:schemeClr val="accent2"/>
                </a:solidFill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</a:rPr>
              <a:t>development</a:t>
            </a:r>
            <a:r>
              <a:rPr lang="de-DE" sz="1800" dirty="0">
                <a:solidFill>
                  <a:schemeClr val="accent1"/>
                </a:solidFill>
              </a:rPr>
              <a:t>. So, I am </a:t>
            </a:r>
            <a:r>
              <a:rPr lang="de-DE" sz="1800" dirty="0" err="1">
                <a:solidFill>
                  <a:schemeClr val="accent1"/>
                </a:solidFill>
              </a:rPr>
              <a:t>convinced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that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we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can</a:t>
            </a:r>
            <a:r>
              <a:rPr lang="de-DE" sz="1800" dirty="0">
                <a:solidFill>
                  <a:schemeClr val="accent1"/>
                </a:solidFill>
              </a:rPr>
              <a:t> restore </a:t>
            </a:r>
            <a:r>
              <a:rPr lang="de-DE" sz="1800" dirty="0" err="1">
                <a:solidFill>
                  <a:schemeClr val="accent1"/>
                </a:solidFill>
              </a:rPr>
              <a:t>our</a:t>
            </a:r>
            <a:r>
              <a:rPr lang="de-DE" sz="1800" dirty="0">
                <a:solidFill>
                  <a:schemeClr val="accent1"/>
                </a:solidFill>
              </a:rPr>
              <a:t> marine </a:t>
            </a:r>
            <a:r>
              <a:rPr lang="de-DE" sz="1800" dirty="0" err="1">
                <a:solidFill>
                  <a:schemeClr val="accent1"/>
                </a:solidFill>
              </a:rPr>
              <a:t>environment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while</a:t>
            </a:r>
            <a:r>
              <a:rPr lang="de-DE" sz="1800" dirty="0">
                <a:solidFill>
                  <a:schemeClr val="accent1"/>
                </a:solidFill>
              </a:rPr>
              <a:t> also </a:t>
            </a:r>
            <a:r>
              <a:rPr lang="de-DE" sz="1800" dirty="0" err="1">
                <a:solidFill>
                  <a:schemeClr val="accent1"/>
                </a:solidFill>
              </a:rPr>
              <a:t>bringing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benefits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to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our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coastal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communities</a:t>
            </a:r>
            <a:r>
              <a:rPr lang="de-DE" sz="1800" dirty="0">
                <a:solidFill>
                  <a:schemeClr val="accent1"/>
                </a:solidFill>
              </a:rPr>
              <a:t>, and </a:t>
            </a:r>
            <a:r>
              <a:rPr lang="de-DE" sz="1800" dirty="0" err="1">
                <a:solidFill>
                  <a:schemeClr val="accent1"/>
                </a:solidFill>
              </a:rPr>
              <a:t>the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economy</a:t>
            </a:r>
            <a:r>
              <a:rPr lang="de-DE" sz="1800" dirty="0">
                <a:solidFill>
                  <a:schemeClr val="accent1"/>
                </a:solidFill>
              </a:rPr>
              <a:t> at large.”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7F0EEC-F2A7-B101-541A-52F3782F24BE}"/>
              </a:ext>
            </a:extLst>
          </p:cNvPr>
          <p:cNvSpPr txBox="1"/>
          <p:nvPr/>
        </p:nvSpPr>
        <p:spPr>
          <a:xfrm>
            <a:off x="2743200" y="1986089"/>
            <a:ext cx="7263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i="1" dirty="0" err="1">
                <a:solidFill>
                  <a:srgbClr val="5B9BD5"/>
                </a:solidFill>
                <a:effectLst/>
              </a:rPr>
              <a:t>Virginijus</a:t>
            </a:r>
            <a:r>
              <a:rPr lang="de-DE" sz="1600" i="1" dirty="0">
                <a:solidFill>
                  <a:srgbClr val="5B9BD5"/>
                </a:solidFill>
                <a:effectLst/>
              </a:rPr>
              <a:t> </a:t>
            </a:r>
            <a:r>
              <a:rPr lang="de-DE" sz="1600" i="1" dirty="0" err="1">
                <a:solidFill>
                  <a:srgbClr val="5B9BD5"/>
                </a:solidFill>
                <a:effectLst/>
              </a:rPr>
              <a:t>Sinkevičius</a:t>
            </a:r>
            <a:r>
              <a:rPr lang="de-DE" sz="1600" i="1" dirty="0">
                <a:solidFill>
                  <a:srgbClr val="5B9BD5"/>
                </a:solidFill>
                <a:effectLst/>
              </a:rPr>
              <a:t>, European Commissioner </a:t>
            </a:r>
            <a:r>
              <a:rPr lang="de-DE" sz="1600" i="1" dirty="0" err="1">
                <a:solidFill>
                  <a:srgbClr val="5B9BD5"/>
                </a:solidFill>
                <a:effectLst/>
              </a:rPr>
              <a:t>for</a:t>
            </a:r>
            <a:r>
              <a:rPr lang="de-DE" sz="1600" i="1" dirty="0">
                <a:solidFill>
                  <a:srgbClr val="5B9BD5"/>
                </a:solidFill>
                <a:effectLst/>
              </a:rPr>
              <a:t> Environment, Oceans and </a:t>
            </a:r>
            <a:r>
              <a:rPr lang="de-DE" sz="1600" i="1" dirty="0" err="1">
                <a:solidFill>
                  <a:srgbClr val="5B9BD5"/>
                </a:solidFill>
                <a:effectLst/>
              </a:rPr>
              <a:t>Fisheries</a:t>
            </a:r>
            <a:endParaRPr lang="de-DE" sz="1600" dirty="0">
              <a:solidFill>
                <a:srgbClr val="5B9BD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893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5966B5-98AE-27B6-AEE9-4EDA484A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Established</a:t>
            </a:r>
            <a:r>
              <a:rPr lang="de-DE" dirty="0"/>
              <a:t> Blue Economy </a:t>
            </a:r>
            <a:r>
              <a:rPr lang="de-DE" dirty="0" err="1"/>
              <a:t>Sectors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DE1E297C-DE75-AF6F-A54D-E377931738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lede 7">
            <a:extLst>
              <a:ext uri="{FF2B5EF4-FFF2-40B4-BE49-F238E27FC236}">
                <a16:creationId xmlns:a16="http://schemas.microsoft.com/office/drawing/2014/main" id="{86ED4DED-5EE3-A167-8622-6A67C0ECF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99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700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1614 - Powerpoint_v8 [Read-Only]" id="{E328B5C0-2E05-43A3-AFF4-3FD2226CC58D}" vid="{48411100-B00E-4B38-8660-E8CE0F9E9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2315CA76673F4B84C54B3412174CF2" ma:contentTypeVersion="1" ma:contentTypeDescription="Create a new document." ma:contentTypeScope="" ma:versionID="0068d2da5eeb4cf39d09c76c01d35007">
  <xsd:schema xmlns:xsd="http://www.w3.org/2001/XMLSchema" xmlns:xs="http://www.w3.org/2001/XMLSchema" xmlns:p="http://schemas.microsoft.com/office/2006/metadata/properties" xmlns:ns2="4d5313c0-c1e6-4122-afa9-da1ccdba405d" targetNamespace="http://schemas.microsoft.com/office/2006/metadata/properties" ma:root="true" ma:fieldsID="0fb8f9fc719341f04f0a63910d20bd6a" ns2:_="">
    <xsd:import namespace="4d5313c0-c1e6-4122-afa9-da1ccdba405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5313c0-c1e6-4122-afa9-da1ccdba40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A68419-7ABA-43F9-B877-D080C30C74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9E490A-4E31-40B3-932B-2D2D2AD5A2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5313c0-c1e6-4122-afa9-da1ccdba40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75C4F4-F031-4C74-8C62-F0F2885F5350}">
  <ds:schemaRefs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4d5313c0-c1e6-4122-afa9-da1ccdba405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ICES Powerpoint Template 2015</Template>
  <TotalTime>1</TotalTime>
  <Words>2240</Words>
  <Application>Microsoft Office PowerPoint</Application>
  <PresentationFormat>Laiekraan</PresentationFormat>
  <Paragraphs>164</Paragraphs>
  <Slides>39</Slides>
  <Notes>4</Notes>
  <HiddenSlides>2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Helvetica</vt:lpstr>
      <vt:lpstr>Helvetica Neue</vt:lpstr>
      <vt:lpstr>nexa-bold</vt:lpstr>
      <vt:lpstr>Office-tema</vt:lpstr>
      <vt:lpstr>PowerPointi esitlus</vt:lpstr>
      <vt:lpstr>What is “Blue Economy“?</vt:lpstr>
      <vt:lpstr>The three pillars of sustainability  (nach Daly 1996, Griggs et al. 2013)</vt:lpstr>
      <vt:lpstr>PowerPointi esitlus</vt:lpstr>
      <vt:lpstr>PowerPointi esitlus</vt:lpstr>
      <vt:lpstr>Transforming the EU's Blue Economy for a Sustainable Future</vt:lpstr>
      <vt:lpstr>PowerPointi esitlus</vt:lpstr>
      <vt:lpstr>PowerPointi esitlus</vt:lpstr>
      <vt:lpstr>Established Blue Economy Sectors</vt:lpstr>
      <vt:lpstr>Established Blue Economy Sectors</vt:lpstr>
      <vt:lpstr>Emerging Blue Economy Sectors</vt:lpstr>
      <vt:lpstr>Some definitions:</vt:lpstr>
      <vt:lpstr>Status of the EU Blue Economy</vt:lpstr>
      <vt:lpstr>Status of the EU Blue Economy</vt:lpstr>
      <vt:lpstr>PowerPointi esitlus</vt:lpstr>
      <vt:lpstr>PowerPointi esitlus</vt:lpstr>
      <vt:lpstr>Non-Living Resources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Coastal Tourism</vt:lpstr>
      <vt:lpstr>Research Needs</vt:lpstr>
      <vt:lpstr>Maritime Spatial Planning (MSP)</vt:lpstr>
      <vt:lpstr>World Ocean Assessment II</vt:lpstr>
      <vt:lpstr>World Ocean Assessment III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Working Group on Cumulative Effects  Assessment Approaches in Management (WGCEAM)</vt:lpstr>
      <vt:lpstr>PowerPointi esitlus</vt:lpstr>
      <vt:lpstr>PowerPointi esitlus</vt:lpstr>
      <vt:lpstr>References and relevant documents</vt:lpstr>
    </vt:vector>
  </TitlesOfParts>
  <Company>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Terhi Minkkinen</dc:creator>
  <cp:lastModifiedBy>Ain Hinsberg</cp:lastModifiedBy>
  <cp:revision>163</cp:revision>
  <dcterms:created xsi:type="dcterms:W3CDTF">2016-01-22T10:00:19Z</dcterms:created>
  <dcterms:modified xsi:type="dcterms:W3CDTF">2023-08-23T10:06:08Z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0x010100382315CA76673F4B84C54B3412174CF2</vt:lpwstr>
  </property>
  <property fmtid="{D5CDD505-2E9C-101B-9397-08002B2CF9AE}" pid="3" name="TaxKeyword">
    <vt:lpwstr/>
  </property>
</Properties>
</file>