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3" r:id="rId4"/>
  </p:sldMasterIdLst>
  <p:notesMasterIdLst>
    <p:notesMasterId r:id="rId16"/>
  </p:notesMasterIdLst>
  <p:handoutMasterIdLst>
    <p:handoutMasterId r:id="rId17"/>
  </p:handoutMasterIdLst>
  <p:sldIdLst>
    <p:sldId id="278" r:id="rId5"/>
    <p:sldId id="283" r:id="rId6"/>
    <p:sldId id="295" r:id="rId7"/>
    <p:sldId id="256" r:id="rId8"/>
    <p:sldId id="300" r:id="rId9"/>
    <p:sldId id="301" r:id="rId10"/>
    <p:sldId id="302" r:id="rId11"/>
    <p:sldId id="303" r:id="rId12"/>
    <p:sldId id="307" r:id="rId13"/>
    <p:sldId id="306" r:id="rId14"/>
    <p:sldId id="299" r:id="rId15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8787"/>
    <a:srgbClr val="28B566"/>
    <a:srgbClr val="0B0B0B"/>
    <a:srgbClr val="F2F5F6"/>
    <a:srgbClr val="141414"/>
    <a:srgbClr val="2C5697"/>
    <a:srgbClr val="F15A2C"/>
    <a:srgbClr val="78439E"/>
    <a:srgbClr val="233E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7"/>
    <p:restoredTop sz="94660"/>
  </p:normalViewPr>
  <p:slideViewPr>
    <p:cSldViewPr snapToGrid="0">
      <p:cViewPr varScale="1">
        <p:scale>
          <a:sx n="128" d="100"/>
          <a:sy n="128" d="100"/>
        </p:scale>
        <p:origin x="176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D0CF56C-892F-61E3-2540-8BC0C90A8C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516B84-3011-C785-E3B0-29BC761CB2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687DC3-D9BE-4873-A42F-ECD58A6D7218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56389B-6E51-D08D-D74A-894018A5F74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B5B7CC-4D1F-270E-4C3B-EB7D8CD4E1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F1614-5A07-4D9E-BAF5-756822ACD9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351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27024D-4329-4F40-8AAE-F61A0ADF713D}" type="datetimeFigureOut">
              <a:rPr lang="et-EE" smtClean="0"/>
              <a:t>27.10.26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AE3F7A-17F9-4B01-86AD-AB8E3F90CC1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9802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AE3F7A-17F9-4B01-86AD-AB8E3F90CC11}" type="slidenum">
              <a:rPr lang="et-EE" smtClean="0"/>
              <a:t>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96184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AE3F7A-17F9-4B01-86AD-AB8E3F90CC11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347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AE3F7A-17F9-4B01-86AD-AB8E3F90CC11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4124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microsoft.com/office/2007/relationships/hdphoto" Target="../media/hdphoto2.wdp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s://ut.ee/et/opetamine" TargetMode="External"/><Relationship Id="rId7" Type="http://schemas.openxmlformats.org/officeDocument/2006/relationships/image" Target="../media/image19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jpeg"/><Relationship Id="rId5" Type="http://schemas.openxmlformats.org/officeDocument/2006/relationships/hyperlink" Target="https://ut.ee/et/elounad" TargetMode="External"/><Relationship Id="rId4" Type="http://schemas.openxmlformats.org/officeDocument/2006/relationships/image" Target="../media/image17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5.png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7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AVASLAID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building with columns and columns&#10;&#10;AI-generated content may be incorrect.">
            <a:extLst>
              <a:ext uri="{FF2B5EF4-FFF2-40B4-BE49-F238E27FC236}">
                <a16:creationId xmlns:a16="http://schemas.microsoft.com/office/drawing/2014/main" id="{1E43B7BC-E46A-67A1-D85F-44BC787452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55520" y="-18288"/>
            <a:ext cx="9957746" cy="6858000"/>
          </a:xfrm>
          <a:custGeom>
            <a:avLst/>
            <a:gdLst>
              <a:gd name="connsiteX0" fmla="*/ 0 w 9957746"/>
              <a:gd name="connsiteY0" fmla="*/ 0 h 6858000"/>
              <a:gd name="connsiteX1" fmla="*/ 9957746 w 9957746"/>
              <a:gd name="connsiteY1" fmla="*/ 0 h 6858000"/>
              <a:gd name="connsiteX2" fmla="*/ 9957746 w 9957746"/>
              <a:gd name="connsiteY2" fmla="*/ 6858000 h 6858000"/>
              <a:gd name="connsiteX3" fmla="*/ 0 w 995774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7746" h="6858000">
                <a:moveTo>
                  <a:pt x="0" y="0"/>
                </a:moveTo>
                <a:lnTo>
                  <a:pt x="9957746" y="0"/>
                </a:lnTo>
                <a:lnTo>
                  <a:pt x="995774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4ABDE5A-C274-DD3C-D68B-04DF337CC37B}"/>
              </a:ext>
            </a:extLst>
          </p:cNvPr>
          <p:cNvSpPr/>
          <p:nvPr userDrawn="1"/>
        </p:nvSpPr>
        <p:spPr>
          <a:xfrm rot="900000">
            <a:off x="94476" y="-100961"/>
            <a:ext cx="7622079" cy="6710903"/>
          </a:xfrm>
          <a:custGeom>
            <a:avLst/>
            <a:gdLst>
              <a:gd name="connsiteX0" fmla="*/ 3759369 w 7622079"/>
              <a:gd name="connsiteY0" fmla="*/ 0 h 6710903"/>
              <a:gd name="connsiteX1" fmla="*/ 7622079 w 7622079"/>
              <a:gd name="connsiteY1" fmla="*/ 0 h 6710903"/>
              <a:gd name="connsiteX2" fmla="*/ 7622079 w 7622079"/>
              <a:gd name="connsiteY2" fmla="*/ 6064914 h 6710903"/>
              <a:gd name="connsiteX3" fmla="*/ 5211216 w 7622079"/>
              <a:gd name="connsiteY3" fmla="*/ 6710903 h 6710903"/>
              <a:gd name="connsiteX4" fmla="*/ 666843 w 7622079"/>
              <a:gd name="connsiteY4" fmla="*/ 6710903 h 6710903"/>
              <a:gd name="connsiteX5" fmla="*/ 0 w 7622079"/>
              <a:gd name="connsiteY5" fmla="*/ 4222212 h 6710903"/>
              <a:gd name="connsiteX6" fmla="*/ 0 w 7622079"/>
              <a:gd name="connsiteY6" fmla="*/ 1007320 h 671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2079" h="6710903">
                <a:moveTo>
                  <a:pt x="3759369" y="0"/>
                </a:moveTo>
                <a:lnTo>
                  <a:pt x="7622079" y="0"/>
                </a:lnTo>
                <a:lnTo>
                  <a:pt x="7622079" y="6064914"/>
                </a:lnTo>
                <a:lnTo>
                  <a:pt x="5211216" y="6710903"/>
                </a:lnTo>
                <a:lnTo>
                  <a:pt x="666843" y="6710903"/>
                </a:lnTo>
                <a:lnTo>
                  <a:pt x="0" y="4222212"/>
                </a:lnTo>
                <a:lnTo>
                  <a:pt x="0" y="1007320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F7FBF2A-8585-A005-2111-72FE9D4C5B03}"/>
              </a:ext>
            </a:extLst>
          </p:cNvPr>
          <p:cNvSpPr/>
          <p:nvPr userDrawn="1"/>
        </p:nvSpPr>
        <p:spPr>
          <a:xfrm rot="900000">
            <a:off x="-801780" y="-534192"/>
            <a:ext cx="8317250" cy="8147941"/>
          </a:xfrm>
          <a:custGeom>
            <a:avLst/>
            <a:gdLst>
              <a:gd name="connsiteX0" fmla="*/ 0 w 8317250"/>
              <a:gd name="connsiteY0" fmla="*/ 1523622 h 8147941"/>
              <a:gd name="connsiteX1" fmla="*/ 5686235 w 8317250"/>
              <a:gd name="connsiteY1" fmla="*/ 0 h 8147941"/>
              <a:gd name="connsiteX2" fmla="*/ 8317250 w 8317250"/>
              <a:gd name="connsiteY2" fmla="*/ 0 h 8147941"/>
              <a:gd name="connsiteX3" fmla="*/ 8317250 w 8317250"/>
              <a:gd name="connsiteY3" fmla="*/ 6394946 h 8147941"/>
              <a:gd name="connsiteX4" fmla="*/ 1774981 w 8317250"/>
              <a:gd name="connsiteY4" fmla="*/ 8147941 h 8147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17250" h="8147941">
                <a:moveTo>
                  <a:pt x="0" y="1523622"/>
                </a:moveTo>
                <a:lnTo>
                  <a:pt x="5686235" y="0"/>
                </a:lnTo>
                <a:lnTo>
                  <a:pt x="8317250" y="0"/>
                </a:lnTo>
                <a:lnTo>
                  <a:pt x="8317250" y="6394946"/>
                </a:lnTo>
                <a:lnTo>
                  <a:pt x="1774981" y="8147941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 descr="A close up of a black background&#10;&#10;AI-generated content may be incorrect.">
            <a:extLst>
              <a:ext uri="{FF2B5EF4-FFF2-40B4-BE49-F238E27FC236}">
                <a16:creationId xmlns:a16="http://schemas.microsoft.com/office/drawing/2014/main" id="{F1277935-7D38-52D2-5080-688D3FCDC3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8210" y="726344"/>
            <a:ext cx="3103586" cy="492856"/>
          </a:xfrm>
          <a:prstGeom prst="rect">
            <a:avLst/>
          </a:prstGeom>
        </p:spPr>
      </p:pic>
      <p:cxnSp>
        <p:nvCxnSpPr>
          <p:cNvPr id="14" name="Straight Connector 13" hidden="1">
            <a:extLst>
              <a:ext uri="{FF2B5EF4-FFF2-40B4-BE49-F238E27FC236}">
                <a16:creationId xmlns:a16="http://schemas.microsoft.com/office/drawing/2014/main" id="{479507BD-D05C-6B1D-D39C-9E2110CA433B}"/>
              </a:ext>
            </a:extLst>
          </p:cNvPr>
          <p:cNvCxnSpPr>
            <a:cxnSpLocks/>
          </p:cNvCxnSpPr>
          <p:nvPr userDrawn="1"/>
        </p:nvCxnSpPr>
        <p:spPr>
          <a:xfrm>
            <a:off x="2526597" y="5215950"/>
            <a:ext cx="2650267" cy="0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F4D981E-921C-9658-95F5-A5BCE68D40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5059" y="2383535"/>
            <a:ext cx="6486334" cy="1802943"/>
          </a:xfrm>
        </p:spPr>
        <p:txBody>
          <a:bodyPr>
            <a:noAutofit/>
          </a:bodyPr>
          <a:lstStyle>
            <a:lvl1pPr marL="0" indent="0">
              <a:buNone/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  <a:lvl2pPr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2pPr>
            <a:lvl3pPr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3pPr>
            <a:lvl4pPr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4pPr>
            <a:lvl5pPr>
              <a:defRPr lang="et-EE" sz="4000" kern="1200" dirty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2D0F1CAC-AD66-B484-2BAB-FCC9C940C4F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8240" y="4828745"/>
            <a:ext cx="2980372" cy="441325"/>
          </a:xfrm>
        </p:spPr>
        <p:txBody>
          <a:bodyPr/>
          <a:lstStyle>
            <a:lvl1pPr marL="0" indent="0">
              <a:buNone/>
              <a:defRPr lang="et-EE" sz="2500" kern="1200" dirty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</a:lstStyle>
          <a:p>
            <a:pPr lvl="0"/>
            <a:r>
              <a:rPr lang="et-EE"/>
              <a:t>NIMI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CBCA222-A79A-9E90-2C6E-DD1BC85BBB19}"/>
              </a:ext>
            </a:extLst>
          </p:cNvPr>
          <p:cNvSpPr/>
          <p:nvPr userDrawn="1"/>
        </p:nvSpPr>
        <p:spPr>
          <a:xfrm>
            <a:off x="0" y="6193272"/>
            <a:ext cx="2428240" cy="378815"/>
          </a:xfrm>
          <a:prstGeom prst="rect">
            <a:avLst/>
          </a:prstGeom>
          <a:solidFill>
            <a:srgbClr val="78439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6E59065D-AE0D-C782-4593-19C3BE692E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541" y="6208382"/>
            <a:ext cx="3218594" cy="306991"/>
          </a:xfrm>
        </p:spPr>
        <p:txBody>
          <a:bodyPr>
            <a:noAutofit/>
          </a:bodyPr>
          <a:lstStyle>
            <a:lvl1pPr marL="0" indent="0">
              <a:buNone/>
              <a:defRPr lang="et-EE" sz="1800" kern="1200" dirty="0" smtClean="0">
                <a:solidFill>
                  <a:schemeClr val="bg1"/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</a:lstStyle>
          <a:p>
            <a:r>
              <a:rPr lang="et-EE">
                <a:solidFill>
                  <a:schemeClr val="bg1"/>
                </a:solidFill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veebiaadress</a:t>
            </a:r>
            <a:endParaRPr lang="en-US">
              <a:solidFill>
                <a:schemeClr val="bg1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B5E8E9B-E444-43C1-B13D-32BD5012A08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28240" y="5286475"/>
            <a:ext cx="6486334" cy="914400"/>
          </a:xfrm>
        </p:spPr>
        <p:txBody>
          <a:bodyPr/>
          <a:lstStyle>
            <a:lvl1pPr marL="0" indent="0">
              <a:buNone/>
              <a:defRPr lang="et-EE" sz="2000" kern="1200" dirty="0">
                <a:solidFill>
                  <a:schemeClr val="bg1"/>
                </a:solidFill>
                <a:latin typeface="Rubik Light" pitchFamily="2" charset="-79"/>
                <a:ea typeface="+mn-ea"/>
                <a:cs typeface="Rubik Light" pitchFamily="2" charset="-79"/>
              </a:defRPr>
            </a:lvl1pPr>
          </a:lstStyle>
          <a:p>
            <a:pPr lvl="0"/>
            <a:r>
              <a:rPr lang="et-EE"/>
              <a:t>AMET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7B4CA2-B388-B1A0-1308-8681FE3F4A8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106156" y="4617201"/>
            <a:ext cx="1183932" cy="1210034"/>
          </a:xfrm>
          <a:prstGeom prst="ellipse">
            <a:avLst/>
          </a:prstGeom>
          <a:ln w="19050">
            <a:solidFill>
              <a:schemeClr val="bg1"/>
            </a:solidFill>
          </a:ln>
        </p:spPr>
        <p:txBody>
          <a:bodyPr/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24154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1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uilding with columns and columns">
            <a:extLst>
              <a:ext uri="{FF2B5EF4-FFF2-40B4-BE49-F238E27FC236}">
                <a16:creationId xmlns:a16="http://schemas.microsoft.com/office/drawing/2014/main" id="{9C9CA643-EF8B-430A-EFD9-24BF0094C3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208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F0987D-0C55-0961-ED78-BF7604BE6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AA09387-47FD-3ADF-D1B2-2FC7EC89DF15}"/>
              </a:ext>
            </a:extLst>
          </p:cNvPr>
          <p:cNvSpPr/>
          <p:nvPr userDrawn="1"/>
        </p:nvSpPr>
        <p:spPr>
          <a:xfrm rot="20700000">
            <a:off x="-869394" y="-290302"/>
            <a:ext cx="4849438" cy="7168910"/>
          </a:xfrm>
          <a:custGeom>
            <a:avLst/>
            <a:gdLst>
              <a:gd name="connsiteX0" fmla="*/ 1774981 w 4849438"/>
              <a:gd name="connsiteY0" fmla="*/ 0 h 7168910"/>
              <a:gd name="connsiteX1" fmla="*/ 4849438 w 4849438"/>
              <a:gd name="connsiteY1" fmla="*/ 823798 h 7168910"/>
              <a:gd name="connsiteX2" fmla="*/ 4849438 w 4849438"/>
              <a:gd name="connsiteY2" fmla="*/ 7168910 h 7168910"/>
              <a:gd name="connsiteX3" fmla="*/ 2032439 w 4849438"/>
              <a:gd name="connsiteY3" fmla="*/ 7168910 h 7168910"/>
              <a:gd name="connsiteX4" fmla="*/ 0 w 4849438"/>
              <a:gd name="connsiteY4" fmla="*/ 6624319 h 7168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49438" h="7168910">
                <a:moveTo>
                  <a:pt x="1774981" y="0"/>
                </a:moveTo>
                <a:lnTo>
                  <a:pt x="4849438" y="823798"/>
                </a:lnTo>
                <a:lnTo>
                  <a:pt x="4849438" y="7168910"/>
                </a:lnTo>
                <a:lnTo>
                  <a:pt x="2032439" y="7168910"/>
                </a:lnTo>
                <a:lnTo>
                  <a:pt x="0" y="6624319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2C5697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1EC0BA0-12D7-7315-DB9F-0A3A65F9AC9F}"/>
              </a:ext>
            </a:extLst>
          </p:cNvPr>
          <p:cNvSpPr/>
          <p:nvPr userDrawn="1"/>
        </p:nvSpPr>
        <p:spPr>
          <a:xfrm rot="20700000">
            <a:off x="-828875" y="-261364"/>
            <a:ext cx="4589112" cy="7447748"/>
          </a:xfrm>
          <a:custGeom>
            <a:avLst/>
            <a:gdLst>
              <a:gd name="connsiteX0" fmla="*/ 1774982 w 4589112"/>
              <a:gd name="connsiteY0" fmla="*/ 0 h 7447748"/>
              <a:gd name="connsiteX1" fmla="*/ 4589112 w 4589112"/>
              <a:gd name="connsiteY1" fmla="*/ 754044 h 7447748"/>
              <a:gd name="connsiteX2" fmla="*/ 4589112 w 4589112"/>
              <a:gd name="connsiteY2" fmla="*/ 7447748 h 7447748"/>
              <a:gd name="connsiteX3" fmla="*/ 3073075 w 4589112"/>
              <a:gd name="connsiteY3" fmla="*/ 7447748 h 7447748"/>
              <a:gd name="connsiteX4" fmla="*/ 0 w 4589112"/>
              <a:gd name="connsiteY4" fmla="*/ 6624320 h 744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9112" h="7447748">
                <a:moveTo>
                  <a:pt x="1774982" y="0"/>
                </a:moveTo>
                <a:lnTo>
                  <a:pt x="4589112" y="754044"/>
                </a:lnTo>
                <a:lnTo>
                  <a:pt x="4589112" y="7447748"/>
                </a:lnTo>
                <a:lnTo>
                  <a:pt x="3073075" y="7447748"/>
                </a:lnTo>
                <a:lnTo>
                  <a:pt x="0" y="6624320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2C5697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7F5DCEF-B29C-8B1C-09E9-00F385DE81E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8881" y="591312"/>
            <a:ext cx="2269770" cy="755869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E8BBAFE-B5BD-D676-5ED7-215AD5EF52D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9722" y="5145088"/>
            <a:ext cx="3776037" cy="1005776"/>
          </a:xfrm>
        </p:spPr>
        <p:txBody>
          <a:bodyPr/>
          <a:lstStyle>
            <a:lvl1pPr marL="0" indent="0">
              <a:buNone/>
              <a:defRPr lang="et-EE" sz="2400" kern="1200" dirty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</a:lstStyle>
          <a:p>
            <a:pPr lvl="0"/>
            <a:r>
              <a:rPr lang="et-EE"/>
              <a:t>PEALKIRI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0E95A-AA29-2CD4-9088-CA81F43190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82897" y="311150"/>
            <a:ext cx="7169404" cy="583971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849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2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3C3B42-700E-8BD4-B48B-5E3D817B8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19718" y="6350254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240AACD-FBAB-E3FD-3F88-4A0B49A80E03}"/>
              </a:ext>
            </a:extLst>
          </p:cNvPr>
          <p:cNvSpPr/>
          <p:nvPr userDrawn="1"/>
        </p:nvSpPr>
        <p:spPr>
          <a:xfrm rot="20700000">
            <a:off x="10655389" y="335891"/>
            <a:ext cx="2418364" cy="6495279"/>
          </a:xfrm>
          <a:custGeom>
            <a:avLst/>
            <a:gdLst>
              <a:gd name="connsiteX0" fmla="*/ 2418364 w 2418364"/>
              <a:gd name="connsiteY0" fmla="*/ 0 h 6495279"/>
              <a:gd name="connsiteX1" fmla="*/ 677960 w 2418364"/>
              <a:gd name="connsiteY1" fmla="*/ 6495279 h 6495279"/>
              <a:gd name="connsiteX2" fmla="*/ 0 w 2418364"/>
              <a:gd name="connsiteY2" fmla="*/ 6313620 h 6495279"/>
              <a:gd name="connsiteX3" fmla="*/ 1 w 2418364"/>
              <a:gd name="connsiteY3" fmla="*/ 0 h 6495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8364" h="6495279">
                <a:moveTo>
                  <a:pt x="2418364" y="0"/>
                </a:moveTo>
                <a:lnTo>
                  <a:pt x="677960" y="6495279"/>
                </a:lnTo>
                <a:lnTo>
                  <a:pt x="0" y="6313620"/>
                </a:lnTo>
                <a:lnTo>
                  <a:pt x="1" y="0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9657286-4C44-2175-06F8-B44C8C832807}"/>
              </a:ext>
            </a:extLst>
          </p:cNvPr>
          <p:cNvSpPr/>
          <p:nvPr userDrawn="1"/>
        </p:nvSpPr>
        <p:spPr>
          <a:xfrm rot="20700000">
            <a:off x="10808542" y="146871"/>
            <a:ext cx="2274903" cy="6659584"/>
          </a:xfrm>
          <a:custGeom>
            <a:avLst/>
            <a:gdLst>
              <a:gd name="connsiteX0" fmla="*/ 2143293 w 2274903"/>
              <a:gd name="connsiteY0" fmla="*/ 0 h 6659584"/>
              <a:gd name="connsiteX1" fmla="*/ 2274903 w 2274903"/>
              <a:gd name="connsiteY1" fmla="*/ 35265 h 6659584"/>
              <a:gd name="connsiteX2" fmla="*/ 499922 w 2274903"/>
              <a:gd name="connsiteY2" fmla="*/ 6659584 h 6659584"/>
              <a:gd name="connsiteX3" fmla="*/ 0 w 2274903"/>
              <a:gd name="connsiteY3" fmla="*/ 6525631 h 6659584"/>
              <a:gd name="connsiteX4" fmla="*/ 0 w 2274903"/>
              <a:gd name="connsiteY4" fmla="*/ 0 h 665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4903" h="6659584">
                <a:moveTo>
                  <a:pt x="2143293" y="0"/>
                </a:moveTo>
                <a:lnTo>
                  <a:pt x="2274903" y="35265"/>
                </a:lnTo>
                <a:lnTo>
                  <a:pt x="499922" y="6659584"/>
                </a:lnTo>
                <a:lnTo>
                  <a:pt x="0" y="6525631"/>
                </a:lnTo>
                <a:lnTo>
                  <a:pt x="0" y="0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75BB22-94F0-7AD5-AFC9-B3039A112B8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3932" y="446613"/>
            <a:ext cx="8284845" cy="914400"/>
          </a:xfrm>
        </p:spPr>
        <p:txBody>
          <a:bodyPr/>
          <a:lstStyle>
            <a:lvl1pPr marL="0" indent="0">
              <a:buNone/>
              <a:defRPr lang="et-EE" sz="2800" kern="1200" dirty="0">
                <a:solidFill>
                  <a:srgbClr val="2C5697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</a:lstStyle>
          <a:p>
            <a:pPr lvl="0"/>
            <a:r>
              <a:rPr lang="et-EE"/>
              <a:t>PEALKIRI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DC8D7DBF-5A74-1B4B-4293-A7A5AC2768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3534" y="1491423"/>
            <a:ext cx="9382506" cy="479355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63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2OE SLAID 2_ENG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3BD81B72-D589-FC64-BB42-DA31A77FE361}"/>
              </a:ext>
            </a:extLst>
          </p:cNvPr>
          <p:cNvSpPr/>
          <p:nvPr userDrawn="1"/>
        </p:nvSpPr>
        <p:spPr>
          <a:xfrm rot="20700000">
            <a:off x="8932903" y="-440714"/>
            <a:ext cx="4070246" cy="7471792"/>
          </a:xfrm>
          <a:custGeom>
            <a:avLst/>
            <a:gdLst>
              <a:gd name="connsiteX0" fmla="*/ 824173 w 4070246"/>
              <a:gd name="connsiteY0" fmla="*/ 0 h 7471792"/>
              <a:gd name="connsiteX1" fmla="*/ 4070246 w 4070246"/>
              <a:gd name="connsiteY1" fmla="*/ 869783 h 7471792"/>
              <a:gd name="connsiteX2" fmla="*/ 2301243 w 4070246"/>
              <a:gd name="connsiteY2" fmla="*/ 7471792 h 7471792"/>
              <a:gd name="connsiteX3" fmla="*/ 0 w 4070246"/>
              <a:gd name="connsiteY3" fmla="*/ 6855176 h 7471792"/>
              <a:gd name="connsiteX4" fmla="*/ 0 w 4070246"/>
              <a:gd name="connsiteY4" fmla="*/ 0 h 7471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0246" h="7471792">
                <a:moveTo>
                  <a:pt x="824173" y="0"/>
                </a:moveTo>
                <a:lnTo>
                  <a:pt x="4070246" y="869783"/>
                </a:lnTo>
                <a:lnTo>
                  <a:pt x="2301243" y="7471792"/>
                </a:lnTo>
                <a:lnTo>
                  <a:pt x="0" y="6855176"/>
                </a:lnTo>
                <a:lnTo>
                  <a:pt x="0" y="0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983769C9-9ADF-1EDE-1ED4-27AB33C79A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1732" y="2564675"/>
            <a:ext cx="7254028" cy="3622765"/>
          </a:xfrm>
        </p:spPr>
        <p:txBody>
          <a:bodyPr/>
          <a:lstStyle>
            <a:lvl1pPr marL="0" indent="0">
              <a:buNone/>
              <a:defRPr lang="et-EE" sz="1800" kern="1200" dirty="0">
                <a:solidFill>
                  <a:schemeClr val="bg1"/>
                </a:solidFill>
                <a:effectLst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defRPr>
            </a:lvl1pPr>
          </a:lstStyle>
          <a:p>
            <a:pPr lvl="0"/>
            <a:r>
              <a:rPr lang="et-EE"/>
              <a:t>TEKST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09F43B37-AD0E-A2D6-AA02-152DEDE8CE9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1732" y="1727710"/>
            <a:ext cx="6102350" cy="480131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t-EE" dirty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pPr marL="0" lvl="0"/>
            <a:r>
              <a:rPr lang="et-EE"/>
              <a:t>PEALKIRI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E9F5E9A4-0D4B-F5A2-E6CB-FEA1D2B4C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5540" y="6386830"/>
            <a:ext cx="745565" cy="365125"/>
          </a:xfrm>
          <a:solidFill>
            <a:schemeClr val="bg1"/>
          </a:solidFill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pic>
        <p:nvPicPr>
          <p:cNvPr id="62" name="Picture 61" descr="A white building with columns&#10;&#10;AI-generated content may be incorrect.">
            <a:extLst>
              <a:ext uri="{FF2B5EF4-FFF2-40B4-BE49-F238E27FC236}">
                <a16:creationId xmlns:a16="http://schemas.microsoft.com/office/drawing/2014/main" id="{9503364E-06F5-18E5-DE8B-D13E5FBBC3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799252" y="-12656"/>
            <a:ext cx="4392748" cy="6870656"/>
          </a:xfrm>
          <a:custGeom>
            <a:avLst/>
            <a:gdLst>
              <a:gd name="connsiteX0" fmla="*/ 2217688 w 4392748"/>
              <a:gd name="connsiteY0" fmla="*/ 0 h 6870656"/>
              <a:gd name="connsiteX1" fmla="*/ 0 w 4392748"/>
              <a:gd name="connsiteY1" fmla="*/ 0 h 6870656"/>
              <a:gd name="connsiteX2" fmla="*/ 0 w 4392748"/>
              <a:gd name="connsiteY2" fmla="*/ 6870656 h 6870656"/>
              <a:gd name="connsiteX3" fmla="*/ 2692697 w 4392748"/>
              <a:gd name="connsiteY3" fmla="*/ 6870656 h 6870656"/>
              <a:gd name="connsiteX4" fmla="*/ 4392748 w 4392748"/>
              <a:gd name="connsiteY4" fmla="*/ 588292 h 687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48" h="6870656">
                <a:moveTo>
                  <a:pt x="2217688" y="0"/>
                </a:moveTo>
                <a:lnTo>
                  <a:pt x="0" y="0"/>
                </a:lnTo>
                <a:lnTo>
                  <a:pt x="0" y="6870656"/>
                </a:lnTo>
                <a:lnTo>
                  <a:pt x="2692697" y="6870656"/>
                </a:lnTo>
                <a:lnTo>
                  <a:pt x="4392748" y="588292"/>
                </a:lnTo>
                <a:close/>
              </a:path>
            </a:pathLst>
          </a:cu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79091E-8A9E-F2B2-C1F8-D1A916A124F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884" y="482379"/>
            <a:ext cx="3589804" cy="57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72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4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uilding with columns and columns">
            <a:extLst>
              <a:ext uri="{FF2B5EF4-FFF2-40B4-BE49-F238E27FC236}">
                <a16:creationId xmlns:a16="http://schemas.microsoft.com/office/drawing/2014/main" id="{683CA60E-C4A8-B971-627E-AD5DC365C9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208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F3C938-ED95-AED8-2BED-2796D7670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5E9C294-A3D0-ED05-6E99-20A77D383A9E}"/>
              </a:ext>
            </a:extLst>
          </p:cNvPr>
          <p:cNvSpPr/>
          <p:nvPr userDrawn="1"/>
        </p:nvSpPr>
        <p:spPr>
          <a:xfrm rot="20700000">
            <a:off x="122859" y="-784866"/>
            <a:ext cx="5906209" cy="2230045"/>
          </a:xfrm>
          <a:custGeom>
            <a:avLst/>
            <a:gdLst>
              <a:gd name="connsiteX0" fmla="*/ 67403 w 5906209"/>
              <a:gd name="connsiteY0" fmla="*/ 0 h 2230045"/>
              <a:gd name="connsiteX1" fmla="*/ 5906209 w 5906209"/>
              <a:gd name="connsiteY1" fmla="*/ 1564503 h 2230045"/>
              <a:gd name="connsiteX2" fmla="*/ 5906209 w 5906209"/>
              <a:gd name="connsiteY2" fmla="*/ 2230045 h 2230045"/>
              <a:gd name="connsiteX3" fmla="*/ 0 w 5906209"/>
              <a:gd name="connsiteY3" fmla="*/ 2230045 h 2230045"/>
              <a:gd name="connsiteX4" fmla="*/ 0 w 5906209"/>
              <a:gd name="connsiteY4" fmla="*/ 251551 h 2230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6209" h="2230045">
                <a:moveTo>
                  <a:pt x="67403" y="0"/>
                </a:moveTo>
                <a:lnTo>
                  <a:pt x="5906209" y="1564503"/>
                </a:lnTo>
                <a:lnTo>
                  <a:pt x="5906209" y="2230045"/>
                </a:lnTo>
                <a:lnTo>
                  <a:pt x="0" y="2230045"/>
                </a:lnTo>
                <a:lnTo>
                  <a:pt x="0" y="251551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6434D38-CBBF-F094-D826-628BAFDAE9A9}"/>
              </a:ext>
            </a:extLst>
          </p:cNvPr>
          <p:cNvSpPr/>
          <p:nvPr userDrawn="1"/>
        </p:nvSpPr>
        <p:spPr>
          <a:xfrm rot="20700000">
            <a:off x="-125007" y="-722441"/>
            <a:ext cx="5906209" cy="2003880"/>
          </a:xfrm>
          <a:custGeom>
            <a:avLst/>
            <a:gdLst>
              <a:gd name="connsiteX0" fmla="*/ 293711 w 5906209"/>
              <a:gd name="connsiteY0" fmla="*/ 0 h 2003880"/>
              <a:gd name="connsiteX1" fmla="*/ 5906209 w 5906209"/>
              <a:gd name="connsiteY1" fmla="*/ 1503864 h 2003880"/>
              <a:gd name="connsiteX2" fmla="*/ 5906209 w 5906209"/>
              <a:gd name="connsiteY2" fmla="*/ 2003880 h 2003880"/>
              <a:gd name="connsiteX3" fmla="*/ 0 w 5906209"/>
              <a:gd name="connsiteY3" fmla="*/ 2003880 h 2003880"/>
              <a:gd name="connsiteX4" fmla="*/ 0 w 5906209"/>
              <a:gd name="connsiteY4" fmla="*/ 1096144 h 2003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6209" h="2003880">
                <a:moveTo>
                  <a:pt x="293711" y="0"/>
                </a:moveTo>
                <a:lnTo>
                  <a:pt x="5906209" y="1503864"/>
                </a:lnTo>
                <a:lnTo>
                  <a:pt x="5906209" y="2003880"/>
                </a:lnTo>
                <a:lnTo>
                  <a:pt x="0" y="2003880"/>
                </a:lnTo>
                <a:lnTo>
                  <a:pt x="0" y="1096144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CA4404F-C581-E886-011E-8BDDB040AE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7352" y="408206"/>
            <a:ext cx="6089650" cy="369332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2000" dirty="0">
                <a:solidFill>
                  <a:schemeClr val="bg1"/>
                </a:solidFill>
                <a:latin typeface="Rubik Medium" pitchFamily="2" charset="-79"/>
                <a:cs typeface="Rubik Medium" pitchFamily="2" charset="-79"/>
              </a:defRPr>
            </a:lvl1pPr>
          </a:lstStyle>
          <a:p>
            <a:pPr marL="0" lvl="0"/>
            <a:r>
              <a:rPr lang="et-EE"/>
              <a:t>PEALKIRI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958407BB-B342-1876-5EC7-126A246CD5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70176" y="1761360"/>
            <a:ext cx="9838944" cy="4521329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611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5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and white image of a building&#10;&#10;Description automatically generated with low confidence">
            <a:extLst>
              <a:ext uri="{FF2B5EF4-FFF2-40B4-BE49-F238E27FC236}">
                <a16:creationId xmlns:a16="http://schemas.microsoft.com/office/drawing/2014/main" id="{0361F00C-C010-20D8-25AE-AD2C47439E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87000"/>
                    </a14:imgEffect>
                    <a14:imgEffect>
                      <a14:saturation sat="0"/>
                    </a14:imgEffect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0445" y="4291584"/>
            <a:ext cx="4562515" cy="2566416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218F6F-EC44-3FF7-87AD-5A6C2D3C6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18845" y="6414271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3313F3A-91B6-60CB-5277-A973C1AC9C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05088" y="443729"/>
            <a:ext cx="6448076" cy="535531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3200" dirty="0">
                <a:solidFill>
                  <a:srgbClr val="2C5697"/>
                </a:solidFill>
                <a:latin typeface="Rubik Medium" pitchFamily="2" charset="-79"/>
                <a:cs typeface="Rubik Medium" pitchFamily="2" charset="-79"/>
              </a:defRPr>
            </a:lvl1pPr>
          </a:lstStyle>
          <a:p>
            <a:pPr marL="0" lvl="0"/>
            <a:r>
              <a:rPr lang="et-EE"/>
              <a:t>PEALKIRI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61653FC3-03A4-FF47-B98C-00961534C21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7952" y="1217103"/>
            <a:ext cx="11612880" cy="5043489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5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6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ack and white image of a building&#10;&#10;Description automatically generated with low confidence">
            <a:extLst>
              <a:ext uri="{FF2B5EF4-FFF2-40B4-BE49-F238E27FC236}">
                <a16:creationId xmlns:a16="http://schemas.microsoft.com/office/drawing/2014/main" id="{79ABB15D-B69B-CA6A-2A0E-7F254719AF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87000"/>
                    </a14:imgEffect>
                    <a14:imgEffect>
                      <a14:saturation sat="0"/>
                    </a14:imgEffect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4236502"/>
            <a:ext cx="4672136" cy="2628078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3F2F6545-36F0-46B7-FA8B-D79823CC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73878" y="6328752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DE993DC0-8947-8B86-8D53-083887601C3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05088" y="443729"/>
            <a:ext cx="6448076" cy="535531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3200" dirty="0">
                <a:solidFill>
                  <a:srgbClr val="2C5697"/>
                </a:solidFill>
                <a:latin typeface="Rubik Medium" pitchFamily="2" charset="-79"/>
                <a:cs typeface="Rubik Medium" pitchFamily="2" charset="-79"/>
              </a:defRPr>
            </a:lvl1pPr>
          </a:lstStyle>
          <a:p>
            <a:pPr marL="0" lvl="0"/>
            <a:r>
              <a:rPr lang="et-EE"/>
              <a:t>PEALKIRI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4426BC2-9DCA-545F-AC93-61EE0DF846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7952" y="1217103"/>
            <a:ext cx="11612880" cy="5043489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672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7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A7A03E-49F8-9C6E-F856-8C6EB13EE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F45781-A54C-1CFD-AB3D-CB60476843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097" y="377951"/>
            <a:ext cx="2533576" cy="402337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E2C3FE76-816D-5DC2-AB70-49776240585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7952" y="1039907"/>
            <a:ext cx="11612880" cy="5220686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54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8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84B759A-7727-6C75-C19B-C365E6189553}"/>
              </a:ext>
            </a:extLst>
          </p:cNvPr>
          <p:cNvSpPr/>
          <p:nvPr userDrawn="1"/>
        </p:nvSpPr>
        <p:spPr>
          <a:xfrm rot="20700000">
            <a:off x="-243966" y="4011397"/>
            <a:ext cx="3707725" cy="3384074"/>
          </a:xfrm>
          <a:custGeom>
            <a:avLst/>
            <a:gdLst>
              <a:gd name="connsiteX0" fmla="*/ 3707725 w 3707725"/>
              <a:gd name="connsiteY0" fmla="*/ 0 h 3384074"/>
              <a:gd name="connsiteX1" fmla="*/ 3707725 w 3707725"/>
              <a:gd name="connsiteY1" fmla="*/ 3384074 h 3384074"/>
              <a:gd name="connsiteX2" fmla="*/ 0 w 3707725"/>
              <a:gd name="connsiteY2" fmla="*/ 2390592 h 3384074"/>
              <a:gd name="connsiteX3" fmla="*/ 640557 w 3707725"/>
              <a:gd name="connsiteY3" fmla="*/ 0 h 3384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7725" h="3384074">
                <a:moveTo>
                  <a:pt x="3707725" y="0"/>
                </a:moveTo>
                <a:lnTo>
                  <a:pt x="3707725" y="3384074"/>
                </a:lnTo>
                <a:lnTo>
                  <a:pt x="0" y="2390592"/>
                </a:lnTo>
                <a:lnTo>
                  <a:pt x="640557" y="0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53E8D70-1DD5-3D63-DC8A-B0AD34057840}"/>
              </a:ext>
            </a:extLst>
          </p:cNvPr>
          <p:cNvSpPr/>
          <p:nvPr userDrawn="1"/>
        </p:nvSpPr>
        <p:spPr>
          <a:xfrm rot="900000">
            <a:off x="640" y="5432990"/>
            <a:ext cx="6056493" cy="2197833"/>
          </a:xfrm>
          <a:custGeom>
            <a:avLst/>
            <a:gdLst>
              <a:gd name="connsiteX0" fmla="*/ 0 w 6056493"/>
              <a:gd name="connsiteY0" fmla="*/ 0 h 2197833"/>
              <a:gd name="connsiteX1" fmla="*/ 6056493 w 6056493"/>
              <a:gd name="connsiteY1" fmla="*/ 0 h 2197833"/>
              <a:gd name="connsiteX2" fmla="*/ 6056493 w 6056493"/>
              <a:gd name="connsiteY2" fmla="*/ 625098 h 2197833"/>
              <a:gd name="connsiteX3" fmla="*/ 186966 w 6056493"/>
              <a:gd name="connsiteY3" fmla="*/ 2197833 h 2197833"/>
              <a:gd name="connsiteX4" fmla="*/ 0 w 6056493"/>
              <a:gd name="connsiteY4" fmla="*/ 1500066 h 21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6493" h="2197833">
                <a:moveTo>
                  <a:pt x="0" y="0"/>
                </a:moveTo>
                <a:lnTo>
                  <a:pt x="6056493" y="0"/>
                </a:lnTo>
                <a:lnTo>
                  <a:pt x="6056493" y="625098"/>
                </a:lnTo>
                <a:lnTo>
                  <a:pt x="186966" y="2197833"/>
                </a:lnTo>
                <a:lnTo>
                  <a:pt x="0" y="1500066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US"/>
          </a:p>
        </p:txBody>
      </p:sp>
      <p:pic>
        <p:nvPicPr>
          <p:cNvPr id="8" name="Picture 7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E080ABF8-2778-F6D8-A3FB-215809FB04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804" y="5643991"/>
            <a:ext cx="2814529" cy="937283"/>
          </a:xfrm>
          <a:prstGeom prst="rect">
            <a:avLst/>
          </a:prstGeom>
        </p:spPr>
      </p:pic>
      <p:pic>
        <p:nvPicPr>
          <p:cNvPr id="9" name="Picture 8" descr="A building with columns and columns">
            <a:extLst>
              <a:ext uri="{FF2B5EF4-FFF2-40B4-BE49-F238E27FC236}">
                <a16:creationId xmlns:a16="http://schemas.microsoft.com/office/drawing/2014/main" id="{38336F35-5EAA-F63D-5090-7813E9871F1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208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465B9F-67BE-3DEB-7324-357175479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7E558C30-C6A3-B4F3-7764-69B1E3469B2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9664" y="463984"/>
            <a:ext cx="11612880" cy="5043489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775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9_EST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uilding with columns and columns">
            <a:extLst>
              <a:ext uri="{FF2B5EF4-FFF2-40B4-BE49-F238E27FC236}">
                <a16:creationId xmlns:a16="http://schemas.microsoft.com/office/drawing/2014/main" id="{2BF77872-FDC7-61BC-81DE-F4F3B42C24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2268" y="0"/>
            <a:ext cx="12192000" cy="6858000"/>
          </a:xfrm>
          <a:prstGeom prst="rect">
            <a:avLst/>
          </a:prstGeom>
          <a:effectLst/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07FD4BE-9BB7-F45C-5912-DA7C082C9589}"/>
              </a:ext>
            </a:extLst>
          </p:cNvPr>
          <p:cNvSpPr/>
          <p:nvPr userDrawn="1"/>
        </p:nvSpPr>
        <p:spPr>
          <a:xfrm rot="900000">
            <a:off x="640" y="5432990"/>
            <a:ext cx="6056493" cy="2197833"/>
          </a:xfrm>
          <a:custGeom>
            <a:avLst/>
            <a:gdLst>
              <a:gd name="connsiteX0" fmla="*/ 0 w 6056493"/>
              <a:gd name="connsiteY0" fmla="*/ 0 h 2197833"/>
              <a:gd name="connsiteX1" fmla="*/ 6056493 w 6056493"/>
              <a:gd name="connsiteY1" fmla="*/ 0 h 2197833"/>
              <a:gd name="connsiteX2" fmla="*/ 6056493 w 6056493"/>
              <a:gd name="connsiteY2" fmla="*/ 625098 h 2197833"/>
              <a:gd name="connsiteX3" fmla="*/ 186966 w 6056493"/>
              <a:gd name="connsiteY3" fmla="*/ 2197833 h 2197833"/>
              <a:gd name="connsiteX4" fmla="*/ 0 w 6056493"/>
              <a:gd name="connsiteY4" fmla="*/ 1500066 h 21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6493" h="2197833">
                <a:moveTo>
                  <a:pt x="0" y="0"/>
                </a:moveTo>
                <a:lnTo>
                  <a:pt x="6056493" y="0"/>
                </a:lnTo>
                <a:lnTo>
                  <a:pt x="6056493" y="625098"/>
                </a:lnTo>
                <a:lnTo>
                  <a:pt x="186966" y="2197833"/>
                </a:lnTo>
                <a:lnTo>
                  <a:pt x="0" y="15000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B177C82-4DDD-42FF-903F-E458186B813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95" y="5607897"/>
            <a:ext cx="3031000" cy="1009372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EFCB3BED-5CE8-471E-AE67-5B4D039AB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47716" y="6356350"/>
            <a:ext cx="745565" cy="365125"/>
          </a:xfrm>
          <a:solidFill>
            <a:schemeClr val="bg1"/>
          </a:solidFill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47643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10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arge white building with columns">
            <a:extLst>
              <a:ext uri="{FF2B5EF4-FFF2-40B4-BE49-F238E27FC236}">
                <a16:creationId xmlns:a16="http://schemas.microsoft.com/office/drawing/2014/main" id="{92A720B8-66D7-AD7F-5C04-1AC2CFFF74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112000"/>
          </a:xfrm>
          <a:prstGeom prst="rect">
            <a:avLst/>
          </a:pr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4C5790-859F-A1BE-D85C-7031F7B1B1EA}"/>
              </a:ext>
            </a:extLst>
          </p:cNvPr>
          <p:cNvSpPr/>
          <p:nvPr userDrawn="1"/>
        </p:nvSpPr>
        <p:spPr>
          <a:xfrm rot="900000">
            <a:off x="-955074" y="384855"/>
            <a:ext cx="4999188" cy="7017227"/>
          </a:xfrm>
          <a:custGeom>
            <a:avLst/>
            <a:gdLst>
              <a:gd name="connsiteX0" fmla="*/ 0 w 4999188"/>
              <a:gd name="connsiteY0" fmla="*/ 147562 h 7017227"/>
              <a:gd name="connsiteX1" fmla="*/ 550708 w 4999188"/>
              <a:gd name="connsiteY1" fmla="*/ 0 h 7017227"/>
              <a:gd name="connsiteX2" fmla="*/ 4999188 w 4999188"/>
              <a:gd name="connsiteY2" fmla="*/ 0 h 7017227"/>
              <a:gd name="connsiteX3" fmla="*/ 4999188 w 4999188"/>
              <a:gd name="connsiteY3" fmla="*/ 6170918 h 7017227"/>
              <a:gd name="connsiteX4" fmla="*/ 1840721 w 4999188"/>
              <a:gd name="connsiteY4" fmla="*/ 7017227 h 701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9188" h="7017227">
                <a:moveTo>
                  <a:pt x="0" y="147562"/>
                </a:moveTo>
                <a:lnTo>
                  <a:pt x="550708" y="0"/>
                </a:lnTo>
                <a:lnTo>
                  <a:pt x="4999188" y="0"/>
                </a:lnTo>
                <a:lnTo>
                  <a:pt x="4999188" y="6170918"/>
                </a:lnTo>
                <a:lnTo>
                  <a:pt x="1840721" y="7017227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BB6CD86-C2DE-9E18-8A1D-65363554D0A6}"/>
              </a:ext>
            </a:extLst>
          </p:cNvPr>
          <p:cNvSpPr/>
          <p:nvPr userDrawn="1"/>
        </p:nvSpPr>
        <p:spPr>
          <a:xfrm rot="900000">
            <a:off x="-909393" y="37856"/>
            <a:ext cx="4738478" cy="7335918"/>
          </a:xfrm>
          <a:custGeom>
            <a:avLst/>
            <a:gdLst>
              <a:gd name="connsiteX0" fmla="*/ 0 w 4738478"/>
              <a:gd name="connsiteY0" fmla="*/ 466253 h 7335918"/>
              <a:gd name="connsiteX1" fmla="*/ 1740081 w 4738478"/>
              <a:gd name="connsiteY1" fmla="*/ 0 h 7335918"/>
              <a:gd name="connsiteX2" fmla="*/ 4738478 w 4738478"/>
              <a:gd name="connsiteY2" fmla="*/ 0 h 7335918"/>
              <a:gd name="connsiteX3" fmla="*/ 4738478 w 4738478"/>
              <a:gd name="connsiteY3" fmla="*/ 6559467 h 7335918"/>
              <a:gd name="connsiteX4" fmla="*/ 1840722 w 4738478"/>
              <a:gd name="connsiteY4" fmla="*/ 7335918 h 7335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38478" h="7335918">
                <a:moveTo>
                  <a:pt x="0" y="466253"/>
                </a:moveTo>
                <a:lnTo>
                  <a:pt x="1740081" y="0"/>
                </a:lnTo>
                <a:lnTo>
                  <a:pt x="4738478" y="0"/>
                </a:lnTo>
                <a:lnTo>
                  <a:pt x="4738478" y="6559467"/>
                </a:lnTo>
                <a:lnTo>
                  <a:pt x="1840722" y="73359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7BB1721-D89A-2C71-60A6-AC2E723C3E61}"/>
              </a:ext>
            </a:extLst>
          </p:cNvPr>
          <p:cNvSpPr/>
          <p:nvPr userDrawn="1"/>
        </p:nvSpPr>
        <p:spPr>
          <a:xfrm rot="20700000">
            <a:off x="-261578" y="4070549"/>
            <a:ext cx="3935716" cy="3612314"/>
          </a:xfrm>
          <a:custGeom>
            <a:avLst/>
            <a:gdLst>
              <a:gd name="connsiteX0" fmla="*/ 3935716 w 3935716"/>
              <a:gd name="connsiteY0" fmla="*/ 0 h 3612314"/>
              <a:gd name="connsiteX1" fmla="*/ 3935716 w 3935716"/>
              <a:gd name="connsiteY1" fmla="*/ 3612314 h 3612314"/>
              <a:gd name="connsiteX2" fmla="*/ 0 w 3935716"/>
              <a:gd name="connsiteY2" fmla="*/ 2557742 h 3612314"/>
              <a:gd name="connsiteX3" fmla="*/ 685345 w 3935716"/>
              <a:gd name="connsiteY3" fmla="*/ 0 h 3612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35716" h="3612314">
                <a:moveTo>
                  <a:pt x="3935716" y="0"/>
                </a:moveTo>
                <a:lnTo>
                  <a:pt x="3935716" y="3612314"/>
                </a:lnTo>
                <a:lnTo>
                  <a:pt x="0" y="2557742"/>
                </a:lnTo>
                <a:lnTo>
                  <a:pt x="685345" y="0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0B759C56-0443-3025-C468-9D4719C64BD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6292" y="4906109"/>
            <a:ext cx="285859" cy="204956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466BAE4-C30E-AE74-1792-92659096B1C1}"/>
              </a:ext>
            </a:extLst>
          </p:cNvPr>
          <p:cNvGrpSpPr/>
          <p:nvPr userDrawn="1"/>
        </p:nvGrpSpPr>
        <p:grpSpPr>
          <a:xfrm>
            <a:off x="502135" y="5347160"/>
            <a:ext cx="394172" cy="278427"/>
            <a:chOff x="503959" y="3727880"/>
            <a:chExt cx="394172" cy="278427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E92B821-40E9-4BDF-F6CD-9580502A50EA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34B8593-CAFC-B8BE-6D86-6BB5E9E800C3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 err="1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  <a:endParaRPr lang="et-EE" sz="6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endParaRPr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1330095A-9079-E602-B07E-55BE14A9A4EF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C854EA0C-EB8F-DBDA-42AD-0258F3EF159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011" y="4859194"/>
            <a:ext cx="7440613" cy="341632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1800" dirty="0">
                <a:solidFill>
                  <a:schemeClr val="bg1"/>
                </a:solidFill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defRPr>
            </a:lvl1pPr>
          </a:lstStyle>
          <a:p>
            <a:pPr marL="0" lvl="0"/>
            <a:r>
              <a:rPr lang="et-EE"/>
              <a:t>e-mail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357B5076-3503-A8E2-7E0F-B1C2CFE6A31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3688" y="5340992"/>
            <a:ext cx="7874000" cy="341632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1800" dirty="0">
                <a:solidFill>
                  <a:schemeClr val="bg1"/>
                </a:solidFill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defRPr>
            </a:lvl1pPr>
          </a:lstStyle>
          <a:p>
            <a:pPr marL="0" lvl="0"/>
            <a:r>
              <a:rPr lang="et-EE"/>
              <a:t>veebiaadress</a:t>
            </a:r>
          </a:p>
        </p:txBody>
      </p:sp>
      <p:pic>
        <p:nvPicPr>
          <p:cNvPr id="3" name="Picture 2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419D47A1-D1FC-4EEC-386D-DD605C33E6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85" y="1211288"/>
            <a:ext cx="3511072" cy="11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008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2OE SLAID 11_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3">
            <a:extLst>
              <a:ext uri="{FF2B5EF4-FFF2-40B4-BE49-F238E27FC236}">
                <a16:creationId xmlns:a16="http://schemas.microsoft.com/office/drawing/2014/main" id="{26743372-0B11-B9F2-C14B-B6FB11453892}"/>
              </a:ext>
            </a:extLst>
          </p:cNvPr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510" cy="6864975"/>
          </a:xfrm>
          <a:prstGeom prst="rect">
            <a:avLst/>
          </a:prstGeom>
        </p:spPr>
      </p:pic>
      <p:sp>
        <p:nvSpPr>
          <p:cNvPr id="4" name="object 9">
            <a:extLst>
              <a:ext uri="{FF2B5EF4-FFF2-40B4-BE49-F238E27FC236}">
                <a16:creationId xmlns:a16="http://schemas.microsoft.com/office/drawing/2014/main" id="{0B159F2D-DC5E-C098-8126-E97B310FEDCE}"/>
              </a:ext>
            </a:extLst>
          </p:cNvPr>
          <p:cNvSpPr/>
          <p:nvPr userDrawn="1"/>
        </p:nvSpPr>
        <p:spPr>
          <a:xfrm>
            <a:off x="0" y="1"/>
            <a:ext cx="4396684" cy="3687678"/>
          </a:xfrm>
          <a:custGeom>
            <a:avLst/>
            <a:gdLst/>
            <a:ahLst/>
            <a:cxnLst/>
            <a:rect l="l" t="t" r="r" b="b"/>
            <a:pathLst>
              <a:path w="3307715" h="2774315">
                <a:moveTo>
                  <a:pt x="2801632" y="0"/>
                </a:moveTo>
                <a:lnTo>
                  <a:pt x="0" y="0"/>
                </a:lnTo>
                <a:lnTo>
                  <a:pt x="0" y="2774175"/>
                </a:lnTo>
                <a:lnTo>
                  <a:pt x="3307499" y="1887943"/>
                </a:lnTo>
                <a:lnTo>
                  <a:pt x="2801632" y="0"/>
                </a:lnTo>
                <a:close/>
              </a:path>
            </a:pathLst>
          </a:custGeom>
          <a:solidFill>
            <a:srgbClr val="2C5697"/>
          </a:solidFill>
        </p:spPr>
        <p:txBody>
          <a:bodyPr wrap="square" lIns="0" tIns="0" rIns="0" bIns="0" rtlCol="0"/>
          <a:lstStyle/>
          <a:p>
            <a:endParaRPr lang="et-EE" noProof="1"/>
          </a:p>
        </p:txBody>
      </p:sp>
      <p:sp>
        <p:nvSpPr>
          <p:cNvPr id="7" name="object 6">
            <a:hlinkClick r:id="rId3"/>
            <a:extLst>
              <a:ext uri="{FF2B5EF4-FFF2-40B4-BE49-F238E27FC236}">
                <a16:creationId xmlns:a16="http://schemas.microsoft.com/office/drawing/2014/main" id="{BEB8549C-33A2-6B36-50D5-48EFE12B2B79}"/>
              </a:ext>
            </a:extLst>
          </p:cNvPr>
          <p:cNvSpPr txBox="1"/>
          <p:nvPr userDrawn="1"/>
        </p:nvSpPr>
        <p:spPr>
          <a:xfrm>
            <a:off x="702572" y="4939055"/>
            <a:ext cx="2086024" cy="337271"/>
          </a:xfrm>
          <a:prstGeom prst="rect">
            <a:avLst/>
          </a:prstGeom>
          <a:solidFill>
            <a:srgbClr val="F15A2C"/>
          </a:solidFill>
        </p:spPr>
        <p:txBody>
          <a:bodyPr vert="horz" wrap="square" lIns="0" tIns="29209" rIns="0" bIns="0" rtlCol="0">
            <a:spAutoFit/>
          </a:bodyPr>
          <a:lstStyle/>
          <a:p>
            <a:pPr marL="52705">
              <a:lnSpc>
                <a:spcPct val="100000"/>
              </a:lnSpc>
              <a:spcBef>
                <a:spcPts val="229"/>
              </a:spcBef>
            </a:pPr>
            <a:r>
              <a:rPr lang="et-EE" sz="2000" spc="-10" noProof="1">
                <a:solidFill>
                  <a:srgbClr val="FFFFFF"/>
                </a:solidFill>
                <a:latin typeface="Rubik"/>
                <a:cs typeface="Rubik"/>
              </a:rPr>
              <a:t>ut.ee/opetamine</a:t>
            </a:r>
            <a:endParaRPr lang="et-EE" sz="2000" noProof="1">
              <a:latin typeface="Rubik"/>
              <a:cs typeface="Rubik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8E67098-B962-91C0-DF43-AB50879D8D17}"/>
              </a:ext>
            </a:extLst>
          </p:cNvPr>
          <p:cNvSpPr/>
          <p:nvPr userDrawn="1"/>
        </p:nvSpPr>
        <p:spPr>
          <a:xfrm>
            <a:off x="7507707" y="5461860"/>
            <a:ext cx="2433456" cy="1403115"/>
          </a:xfrm>
          <a:custGeom>
            <a:avLst/>
            <a:gdLst>
              <a:gd name="connsiteX0" fmla="*/ 2057887 w 2433456"/>
              <a:gd name="connsiteY0" fmla="*/ 0 h 1403115"/>
              <a:gd name="connsiteX1" fmla="*/ 2433456 w 2433456"/>
              <a:gd name="connsiteY1" fmla="*/ 1403115 h 1403115"/>
              <a:gd name="connsiteX2" fmla="*/ 227813 w 2433456"/>
              <a:gd name="connsiteY2" fmla="*/ 1403115 h 1403115"/>
              <a:gd name="connsiteX3" fmla="*/ 0 w 2433456"/>
              <a:gd name="connsiteY3" fmla="*/ 552002 h 1403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3456" h="1403115">
                <a:moveTo>
                  <a:pt x="2057887" y="0"/>
                </a:moveTo>
                <a:lnTo>
                  <a:pt x="2433456" y="1403115"/>
                </a:lnTo>
                <a:lnTo>
                  <a:pt x="227813" y="1403115"/>
                </a:lnTo>
                <a:lnTo>
                  <a:pt x="0" y="552002"/>
                </a:lnTo>
                <a:close/>
              </a:path>
            </a:pathLst>
          </a:custGeom>
          <a:solidFill>
            <a:srgbClr val="1F589F"/>
          </a:solidFill>
        </p:spPr>
        <p:txBody>
          <a:bodyPr wrap="square" lIns="0" tIns="0" rIns="0" bIns="0" rtlCol="0">
            <a:noAutofit/>
          </a:bodyPr>
          <a:lstStyle/>
          <a:p>
            <a:endParaRPr lang="et-EE" noProof="1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4809812-092D-2D4F-A58B-AC31E30BE13E}"/>
              </a:ext>
            </a:extLst>
          </p:cNvPr>
          <p:cNvSpPr/>
          <p:nvPr userDrawn="1"/>
        </p:nvSpPr>
        <p:spPr>
          <a:xfrm>
            <a:off x="8277931" y="5024548"/>
            <a:ext cx="3920199" cy="1840427"/>
          </a:xfrm>
          <a:custGeom>
            <a:avLst/>
            <a:gdLst>
              <a:gd name="connsiteX0" fmla="*/ 492607 w 3920199"/>
              <a:gd name="connsiteY0" fmla="*/ 0 h 1840427"/>
              <a:gd name="connsiteX1" fmla="*/ 3920199 w 3920199"/>
              <a:gd name="connsiteY1" fmla="*/ 919404 h 1840427"/>
              <a:gd name="connsiteX2" fmla="*/ 3920199 w 3920199"/>
              <a:gd name="connsiteY2" fmla="*/ 1840427 h 1840427"/>
              <a:gd name="connsiteX3" fmla="*/ 0 w 3920199"/>
              <a:gd name="connsiteY3" fmla="*/ 1840427 h 1840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20199" h="1840427">
                <a:moveTo>
                  <a:pt x="492607" y="0"/>
                </a:moveTo>
                <a:lnTo>
                  <a:pt x="3920199" y="919404"/>
                </a:lnTo>
                <a:lnTo>
                  <a:pt x="3920199" y="1840427"/>
                </a:lnTo>
                <a:lnTo>
                  <a:pt x="0" y="184042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 lang="et-EE" noProof="1"/>
          </a:p>
        </p:txBody>
      </p:sp>
      <p:pic>
        <p:nvPicPr>
          <p:cNvPr id="10" name="Picture 9" descr="Blue text on a black background">
            <a:extLst>
              <a:ext uri="{FF2B5EF4-FFF2-40B4-BE49-F238E27FC236}">
                <a16:creationId xmlns:a16="http://schemas.microsoft.com/office/drawing/2014/main" id="{D9909B9A-FB5A-0F7E-7325-445A3D41FC7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943" y="5973681"/>
            <a:ext cx="3156896" cy="50132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FC5BC3D-E6B7-7B78-FE3A-5EDAADB610E5}"/>
              </a:ext>
            </a:extLst>
          </p:cNvPr>
          <p:cNvSpPr txBox="1"/>
          <p:nvPr userDrawn="1"/>
        </p:nvSpPr>
        <p:spPr>
          <a:xfrm>
            <a:off x="428018" y="382621"/>
            <a:ext cx="37873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4400" spc="-10" noProof="1">
                <a:solidFill>
                  <a:schemeClr val="bg1"/>
                </a:solidFill>
                <a:latin typeface="Rubik Medium" pitchFamily="2" charset="-79"/>
                <a:cs typeface="Rubik Medium" pitchFamily="2" charset="-79"/>
              </a:rPr>
              <a:t>Õpi</a:t>
            </a:r>
            <a:r>
              <a:rPr lang="et-EE" sz="4400" b="0" spc="-15" baseline="31944" noProof="1">
                <a:solidFill>
                  <a:srgbClr val="F15A2C"/>
                </a:solidFill>
                <a:latin typeface="Rubik Medium" pitchFamily="2" charset="-79"/>
                <a:cs typeface="Rubik Medium" pitchFamily="2" charset="-79"/>
              </a:rPr>
              <a:t>n</a:t>
            </a:r>
            <a:r>
              <a:rPr lang="et-EE" sz="4400" spc="-10" noProof="1">
                <a:solidFill>
                  <a:schemeClr val="bg1"/>
                </a:solidFill>
                <a:latin typeface="Rubik Medium" pitchFamily="2" charset="-79"/>
                <a:cs typeface="Rubik Medium" pitchFamily="2" charset="-79"/>
              </a:rPr>
              <a:t>. </a:t>
            </a:r>
          </a:p>
          <a:p>
            <a:r>
              <a:rPr lang="et-EE" sz="4400" spc="-10" noProof="1">
                <a:solidFill>
                  <a:schemeClr val="bg1"/>
                </a:solidFill>
                <a:latin typeface="Rubik Medium" pitchFamily="2" charset="-79"/>
                <a:cs typeface="Rubik Medium" pitchFamily="2" charset="-79"/>
              </a:rPr>
              <a:t>Õpeta</a:t>
            </a:r>
            <a:r>
              <a:rPr lang="et-EE" sz="4400" b="0" spc="-15" baseline="31944" noProof="1">
                <a:solidFill>
                  <a:srgbClr val="F15A2C"/>
                </a:solidFill>
                <a:latin typeface="Rubik Medium" pitchFamily="2" charset="-79"/>
                <a:cs typeface="Rubik Medium" pitchFamily="2" charset="-79"/>
              </a:rPr>
              <a:t>n</a:t>
            </a:r>
            <a:r>
              <a:rPr lang="et-EE" sz="4400" spc="-10" noProof="1">
                <a:solidFill>
                  <a:schemeClr val="bg1"/>
                </a:solidFill>
                <a:latin typeface="Rubik Medium" pitchFamily="2" charset="-79"/>
                <a:cs typeface="Rubik Medium" pitchFamily="2" charset="-79"/>
              </a:rPr>
              <a:t>. Inspireeri</a:t>
            </a:r>
            <a:r>
              <a:rPr lang="et-EE" sz="4400" b="0" spc="-15" baseline="31944" noProof="1">
                <a:solidFill>
                  <a:srgbClr val="F15A2C"/>
                </a:solidFill>
                <a:latin typeface="Rubik Medium" pitchFamily="2" charset="-79"/>
                <a:cs typeface="Rubik Medium" pitchFamily="2" charset="-79"/>
              </a:rPr>
              <a:t>n</a:t>
            </a:r>
            <a:r>
              <a:rPr lang="et-EE" sz="4400" spc="-10" noProof="1">
                <a:solidFill>
                  <a:schemeClr val="bg1"/>
                </a:solidFill>
                <a:latin typeface="Rubik Medium" pitchFamily="2" charset="-79"/>
                <a:cs typeface="Rubik Medium" pitchFamily="2" charset="-79"/>
              </a:rPr>
              <a:t>.</a:t>
            </a:r>
            <a:endParaRPr lang="et-EE" sz="4400" noProof="1">
              <a:solidFill>
                <a:schemeClr val="bg1"/>
              </a:solidFill>
              <a:latin typeface="Rubik Medium" pitchFamily="2" charset="-79"/>
              <a:cs typeface="Rubik Medium" pitchFamily="2" charset="-79"/>
            </a:endParaRPr>
          </a:p>
        </p:txBody>
      </p:sp>
      <p:sp>
        <p:nvSpPr>
          <p:cNvPr id="3" name="object 6">
            <a:extLst>
              <a:ext uri="{FF2B5EF4-FFF2-40B4-BE49-F238E27FC236}">
                <a16:creationId xmlns:a16="http://schemas.microsoft.com/office/drawing/2014/main" id="{4EAC5927-2136-3BB2-3EFF-3BE9B7FC37F2}"/>
              </a:ext>
            </a:extLst>
          </p:cNvPr>
          <p:cNvSpPr txBox="1"/>
          <p:nvPr userDrawn="1"/>
        </p:nvSpPr>
        <p:spPr>
          <a:xfrm>
            <a:off x="702572" y="5851073"/>
            <a:ext cx="2554604" cy="337271"/>
          </a:xfrm>
          <a:prstGeom prst="rect">
            <a:avLst/>
          </a:prstGeom>
          <a:solidFill>
            <a:srgbClr val="F15A2C"/>
          </a:solidFill>
        </p:spPr>
        <p:txBody>
          <a:bodyPr vert="horz" wrap="square" lIns="0" tIns="29209" rIns="0" bIns="0" rtlCol="0">
            <a:spAutoFit/>
          </a:bodyPr>
          <a:lstStyle/>
          <a:p>
            <a:pPr marL="52705">
              <a:lnSpc>
                <a:spcPct val="100000"/>
              </a:lnSpc>
              <a:spcBef>
                <a:spcPts val="229"/>
              </a:spcBef>
            </a:pPr>
            <a:r>
              <a:rPr lang="en-US" sz="2000" spc="-10" noProof="1">
                <a:solidFill>
                  <a:srgbClr val="FFFFFF"/>
                </a:solidFill>
                <a:latin typeface="Rubik"/>
                <a:cs typeface="Rubik"/>
              </a:rPr>
              <a:t>mart.noorkoiv@ut.ee</a:t>
            </a:r>
            <a:endParaRPr lang="et-EE" sz="2000" noProof="1">
              <a:latin typeface="Rubik"/>
              <a:cs typeface="Rubik"/>
            </a:endParaRPr>
          </a:p>
        </p:txBody>
      </p:sp>
      <p:sp>
        <p:nvSpPr>
          <p:cNvPr id="6" name="object 6">
            <a:hlinkClick r:id="rId5"/>
            <a:extLst>
              <a:ext uri="{FF2B5EF4-FFF2-40B4-BE49-F238E27FC236}">
                <a16:creationId xmlns:a16="http://schemas.microsoft.com/office/drawing/2014/main" id="{D1F207FE-2FB6-0F46-D257-1EBB96EF881E}"/>
              </a:ext>
            </a:extLst>
          </p:cNvPr>
          <p:cNvSpPr txBox="1"/>
          <p:nvPr userDrawn="1"/>
        </p:nvSpPr>
        <p:spPr>
          <a:xfrm>
            <a:off x="702572" y="5395064"/>
            <a:ext cx="2148204" cy="337271"/>
          </a:xfrm>
          <a:prstGeom prst="rect">
            <a:avLst/>
          </a:prstGeom>
          <a:solidFill>
            <a:srgbClr val="F15A2C"/>
          </a:solidFill>
        </p:spPr>
        <p:txBody>
          <a:bodyPr vert="horz" wrap="square" lIns="0" tIns="29209" rIns="0" bIns="0" rtlCol="0">
            <a:spAutoFit/>
          </a:bodyPr>
          <a:lstStyle/>
          <a:p>
            <a:pPr marL="52705">
              <a:lnSpc>
                <a:spcPct val="100000"/>
              </a:lnSpc>
              <a:spcBef>
                <a:spcPts val="229"/>
              </a:spcBef>
            </a:pPr>
            <a:r>
              <a:rPr lang="et-EE" sz="2000" spc="-10" noProof="1">
                <a:solidFill>
                  <a:srgbClr val="FFFFFF"/>
                </a:solidFill>
                <a:latin typeface="Rubik"/>
                <a:cs typeface="Rubik"/>
              </a:rPr>
              <a:t>ut.ee/et/elounad</a:t>
            </a:r>
            <a:endParaRPr lang="et-EE" sz="2000" noProof="1">
              <a:latin typeface="Rubik"/>
              <a:cs typeface="Rubik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D2B3AB4-6ED1-A4C4-5B2A-EFE10EBEFD23}"/>
              </a:ext>
            </a:extLst>
          </p:cNvPr>
          <p:cNvSpPr/>
          <p:nvPr userDrawn="1"/>
        </p:nvSpPr>
        <p:spPr>
          <a:xfrm rot="20719166">
            <a:off x="5690572" y="5570275"/>
            <a:ext cx="3717955" cy="1795123"/>
          </a:xfrm>
          <a:custGeom>
            <a:avLst/>
            <a:gdLst>
              <a:gd name="csX0" fmla="*/ 3717955 w 3717955"/>
              <a:gd name="csY0" fmla="*/ 0 h 1795123"/>
              <a:gd name="csX1" fmla="*/ 3717955 w 3717955"/>
              <a:gd name="csY1" fmla="*/ 1795123 h 1795123"/>
              <a:gd name="csX2" fmla="*/ 0 w 3717955"/>
              <a:gd name="csY2" fmla="*/ 821083 h 1795123"/>
              <a:gd name="csX3" fmla="*/ 2774 w 3717955"/>
              <a:gd name="csY3" fmla="*/ 0 h 179512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717955" h="1795123">
                <a:moveTo>
                  <a:pt x="3717955" y="0"/>
                </a:moveTo>
                <a:lnTo>
                  <a:pt x="3717955" y="1795123"/>
                </a:lnTo>
                <a:lnTo>
                  <a:pt x="0" y="821083"/>
                </a:lnTo>
                <a:lnTo>
                  <a:pt x="2774" y="0"/>
                </a:lnTo>
                <a:close/>
              </a:path>
            </a:pathLst>
          </a:custGeom>
          <a:solidFill>
            <a:srgbClr val="2D569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B30CF52-9E8F-4101-8433-7B5DD03AA7D6}"/>
              </a:ext>
            </a:extLst>
          </p:cNvPr>
          <p:cNvSpPr/>
          <p:nvPr userDrawn="1"/>
        </p:nvSpPr>
        <p:spPr>
          <a:xfrm>
            <a:off x="8277931" y="5024548"/>
            <a:ext cx="3920199" cy="1840427"/>
          </a:xfrm>
          <a:custGeom>
            <a:avLst/>
            <a:gdLst>
              <a:gd name="connsiteX0" fmla="*/ 492607 w 3920199"/>
              <a:gd name="connsiteY0" fmla="*/ 0 h 1840427"/>
              <a:gd name="connsiteX1" fmla="*/ 3920199 w 3920199"/>
              <a:gd name="connsiteY1" fmla="*/ 919404 h 1840427"/>
              <a:gd name="connsiteX2" fmla="*/ 3920199 w 3920199"/>
              <a:gd name="connsiteY2" fmla="*/ 1840427 h 1840427"/>
              <a:gd name="connsiteX3" fmla="*/ 0 w 3920199"/>
              <a:gd name="connsiteY3" fmla="*/ 1840427 h 1840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20199" h="1840427">
                <a:moveTo>
                  <a:pt x="492607" y="0"/>
                </a:moveTo>
                <a:lnTo>
                  <a:pt x="3920199" y="919404"/>
                </a:lnTo>
                <a:lnTo>
                  <a:pt x="3920199" y="1840427"/>
                </a:lnTo>
                <a:lnTo>
                  <a:pt x="0" y="184042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 lang="et-EE" noProof="1"/>
          </a:p>
        </p:txBody>
      </p:sp>
      <p:pic>
        <p:nvPicPr>
          <p:cNvPr id="15" name="Picture 14" descr="Blue text on a black background">
            <a:extLst>
              <a:ext uri="{FF2B5EF4-FFF2-40B4-BE49-F238E27FC236}">
                <a16:creationId xmlns:a16="http://schemas.microsoft.com/office/drawing/2014/main" id="{C69007C7-5031-EC4A-B6BC-979541DE957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0007" y="6053379"/>
            <a:ext cx="2804710" cy="4453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0ECBE6B-07EF-FC2C-8E24-174FBB8038E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7548" y="5919536"/>
            <a:ext cx="1056273" cy="945211"/>
          </a:xfrm>
          <a:custGeom>
            <a:avLst/>
            <a:gdLst>
              <a:gd name="csX0" fmla="*/ 0 w 1056273"/>
              <a:gd name="csY0" fmla="*/ 0 h 945211"/>
              <a:gd name="csX1" fmla="*/ 1056273 w 1056273"/>
              <a:gd name="csY1" fmla="*/ 0 h 945211"/>
              <a:gd name="csX2" fmla="*/ 1056273 w 1056273"/>
              <a:gd name="csY2" fmla="*/ 945211 h 945211"/>
              <a:gd name="csX3" fmla="*/ 0 w 1056273"/>
              <a:gd name="csY3" fmla="*/ 945211 h 94521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056273" h="945211">
                <a:moveTo>
                  <a:pt x="0" y="0"/>
                </a:moveTo>
                <a:lnTo>
                  <a:pt x="1056273" y="0"/>
                </a:lnTo>
                <a:lnTo>
                  <a:pt x="1056273" y="945211"/>
                </a:lnTo>
                <a:lnTo>
                  <a:pt x="0" y="945211"/>
                </a:lnTo>
                <a:close/>
              </a:path>
            </a:pathLst>
          </a:cu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4B7A0C5-7096-6341-7D4B-F54C380E379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526" y="5737038"/>
            <a:ext cx="786564" cy="23678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5609335-E2C7-3206-8FB7-1B3BF6CABBEA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4550" y="6057033"/>
            <a:ext cx="812300" cy="8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754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AVASLAID_E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building with columns and columns">
            <a:extLst>
              <a:ext uri="{FF2B5EF4-FFF2-40B4-BE49-F238E27FC236}">
                <a16:creationId xmlns:a16="http://schemas.microsoft.com/office/drawing/2014/main" id="{186995E8-9F19-1407-C95F-EADC582310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55520" y="-18288"/>
            <a:ext cx="9936480" cy="6858000"/>
          </a:xfrm>
          <a:custGeom>
            <a:avLst/>
            <a:gdLst>
              <a:gd name="connsiteX0" fmla="*/ 0 w 9936480"/>
              <a:gd name="connsiteY0" fmla="*/ 0 h 6858000"/>
              <a:gd name="connsiteX1" fmla="*/ 9936480 w 9936480"/>
              <a:gd name="connsiteY1" fmla="*/ 0 h 6858000"/>
              <a:gd name="connsiteX2" fmla="*/ 9936480 w 9936480"/>
              <a:gd name="connsiteY2" fmla="*/ 6858000 h 6858000"/>
              <a:gd name="connsiteX3" fmla="*/ 0 w 993648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36480" h="6858000">
                <a:moveTo>
                  <a:pt x="0" y="0"/>
                </a:moveTo>
                <a:lnTo>
                  <a:pt x="9936480" y="0"/>
                </a:lnTo>
                <a:lnTo>
                  <a:pt x="993648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52BB6B61-392C-E753-E000-5D398ADAD6D6}"/>
              </a:ext>
            </a:extLst>
          </p:cNvPr>
          <p:cNvSpPr/>
          <p:nvPr userDrawn="1"/>
        </p:nvSpPr>
        <p:spPr>
          <a:xfrm rot="900000">
            <a:off x="90465" y="-70495"/>
            <a:ext cx="7209478" cy="6625590"/>
          </a:xfrm>
          <a:custGeom>
            <a:avLst/>
            <a:gdLst>
              <a:gd name="connsiteX0" fmla="*/ 0 w 7209478"/>
              <a:gd name="connsiteY0" fmla="*/ 903073 h 6625590"/>
              <a:gd name="connsiteX1" fmla="*/ 3370314 w 7209478"/>
              <a:gd name="connsiteY1" fmla="*/ 0 h 6625590"/>
              <a:gd name="connsiteX2" fmla="*/ 7209478 w 7209478"/>
              <a:gd name="connsiteY2" fmla="*/ 0 h 6625590"/>
              <a:gd name="connsiteX3" fmla="*/ 7209478 w 7209478"/>
              <a:gd name="connsiteY3" fmla="*/ 6100621 h 6625590"/>
              <a:gd name="connsiteX4" fmla="*/ 5250265 w 7209478"/>
              <a:gd name="connsiteY4" fmla="*/ 6625590 h 6625590"/>
              <a:gd name="connsiteX5" fmla="*/ 666843 w 7209478"/>
              <a:gd name="connsiteY5" fmla="*/ 6625590 h 6625590"/>
              <a:gd name="connsiteX6" fmla="*/ 0 w 7209478"/>
              <a:gd name="connsiteY6" fmla="*/ 4136898 h 6625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9478" h="6625590">
                <a:moveTo>
                  <a:pt x="0" y="903073"/>
                </a:moveTo>
                <a:lnTo>
                  <a:pt x="3370314" y="0"/>
                </a:lnTo>
                <a:lnTo>
                  <a:pt x="7209478" y="0"/>
                </a:lnTo>
                <a:lnTo>
                  <a:pt x="7209478" y="6100621"/>
                </a:lnTo>
                <a:lnTo>
                  <a:pt x="5250265" y="6625590"/>
                </a:lnTo>
                <a:lnTo>
                  <a:pt x="666843" y="6625590"/>
                </a:lnTo>
                <a:lnTo>
                  <a:pt x="0" y="4136898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B43D0CC-BD2E-D121-0647-A8346A269D99}"/>
              </a:ext>
            </a:extLst>
          </p:cNvPr>
          <p:cNvSpPr/>
          <p:nvPr userDrawn="1"/>
        </p:nvSpPr>
        <p:spPr>
          <a:xfrm rot="900000">
            <a:off x="-813739" y="-489075"/>
            <a:ext cx="7860042" cy="8050198"/>
          </a:xfrm>
          <a:custGeom>
            <a:avLst/>
            <a:gdLst>
              <a:gd name="connsiteX0" fmla="*/ 0 w 7860042"/>
              <a:gd name="connsiteY0" fmla="*/ 1398451 h 8050198"/>
              <a:gd name="connsiteX1" fmla="*/ 5219088 w 7860042"/>
              <a:gd name="connsiteY1" fmla="*/ 0 h 8050198"/>
              <a:gd name="connsiteX2" fmla="*/ 7860042 w 7860042"/>
              <a:gd name="connsiteY2" fmla="*/ 0 h 8050198"/>
              <a:gd name="connsiteX3" fmla="*/ 7860042 w 7860042"/>
              <a:gd name="connsiteY3" fmla="*/ 6421680 h 8050198"/>
              <a:gd name="connsiteX4" fmla="*/ 1782331 w 7860042"/>
              <a:gd name="connsiteY4" fmla="*/ 8050198 h 8050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0042" h="8050198">
                <a:moveTo>
                  <a:pt x="0" y="1398451"/>
                </a:moveTo>
                <a:lnTo>
                  <a:pt x="5219088" y="0"/>
                </a:lnTo>
                <a:lnTo>
                  <a:pt x="7860042" y="0"/>
                </a:lnTo>
                <a:lnTo>
                  <a:pt x="7860042" y="6421680"/>
                </a:lnTo>
                <a:lnTo>
                  <a:pt x="1782331" y="8050198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EA757F-FF8A-D82E-6C13-4089E89D943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8209" y="765593"/>
            <a:ext cx="3975129" cy="55275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FAE4931-A4F7-B1FD-C7C4-279787AF1936}"/>
              </a:ext>
            </a:extLst>
          </p:cNvPr>
          <p:cNvCxnSpPr>
            <a:cxnSpLocks/>
          </p:cNvCxnSpPr>
          <p:nvPr userDrawn="1"/>
        </p:nvCxnSpPr>
        <p:spPr>
          <a:xfrm>
            <a:off x="2526597" y="5215950"/>
            <a:ext cx="2650267" cy="0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7">
            <a:extLst>
              <a:ext uri="{FF2B5EF4-FFF2-40B4-BE49-F238E27FC236}">
                <a16:creationId xmlns:a16="http://schemas.microsoft.com/office/drawing/2014/main" id="{C730D95B-218C-087E-353B-289C5F33069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5059" y="2383535"/>
            <a:ext cx="5999517" cy="1827669"/>
          </a:xfrm>
        </p:spPr>
        <p:txBody>
          <a:bodyPr>
            <a:noAutofit/>
          </a:bodyPr>
          <a:lstStyle>
            <a:lvl1pPr marL="0" indent="0">
              <a:buNone/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  <a:lvl2pPr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2pPr>
            <a:lvl3pPr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3pPr>
            <a:lvl4pPr>
              <a:defRPr lang="en-US" sz="4000" kern="1200" dirty="0" smtClean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4pPr>
            <a:lvl5pPr>
              <a:defRPr lang="et-EE" sz="4000" kern="1200" dirty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  <p:sp>
        <p:nvSpPr>
          <p:cNvPr id="14" name="Text Placeholder 19">
            <a:extLst>
              <a:ext uri="{FF2B5EF4-FFF2-40B4-BE49-F238E27FC236}">
                <a16:creationId xmlns:a16="http://schemas.microsoft.com/office/drawing/2014/main" id="{848D3733-184B-541B-8DA2-9B973629298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8240" y="4828745"/>
            <a:ext cx="2980372" cy="441325"/>
          </a:xfrm>
        </p:spPr>
        <p:txBody>
          <a:bodyPr/>
          <a:lstStyle>
            <a:lvl1pPr marL="0" indent="0">
              <a:buNone/>
              <a:defRPr lang="et-EE" sz="2500" kern="1200" dirty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</a:lstStyle>
          <a:p>
            <a:pPr lvl="0"/>
            <a:r>
              <a:rPr lang="et-EE"/>
              <a:t>NIMI</a:t>
            </a:r>
          </a:p>
        </p:txBody>
      </p:sp>
      <p:sp>
        <p:nvSpPr>
          <p:cNvPr id="16" name="Text Placeholder 23">
            <a:extLst>
              <a:ext uri="{FF2B5EF4-FFF2-40B4-BE49-F238E27FC236}">
                <a16:creationId xmlns:a16="http://schemas.microsoft.com/office/drawing/2014/main" id="{0D65CF80-5EF4-2CD5-B71E-8BB19D7715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28240" y="5286475"/>
            <a:ext cx="6486334" cy="914400"/>
          </a:xfrm>
        </p:spPr>
        <p:txBody>
          <a:bodyPr/>
          <a:lstStyle>
            <a:lvl1pPr marL="0" indent="0">
              <a:buNone/>
              <a:defRPr lang="et-EE" sz="2000" kern="1200" dirty="0">
                <a:solidFill>
                  <a:schemeClr val="bg1"/>
                </a:solidFill>
                <a:latin typeface="Rubik Light" pitchFamily="2" charset="-79"/>
                <a:ea typeface="+mn-ea"/>
                <a:cs typeface="Rubik Light" pitchFamily="2" charset="-79"/>
              </a:defRPr>
            </a:lvl1pPr>
          </a:lstStyle>
          <a:p>
            <a:pPr lvl="0"/>
            <a:r>
              <a:rPr lang="et-EE"/>
              <a:t>AMET</a:t>
            </a:r>
          </a:p>
        </p:txBody>
      </p:sp>
      <p:sp>
        <p:nvSpPr>
          <p:cNvPr id="30" name="Picture Placeholder 4">
            <a:extLst>
              <a:ext uri="{FF2B5EF4-FFF2-40B4-BE49-F238E27FC236}">
                <a16:creationId xmlns:a16="http://schemas.microsoft.com/office/drawing/2014/main" id="{AA26BA60-F6BD-B2FA-FE61-40A59321E03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106156" y="4617201"/>
            <a:ext cx="1183932" cy="1210034"/>
          </a:xfrm>
          <a:prstGeom prst="ellipse">
            <a:avLst/>
          </a:prstGeom>
          <a:ln w="19050">
            <a:solidFill>
              <a:schemeClr val="bg1"/>
            </a:solidFill>
          </a:ln>
        </p:spPr>
        <p:txBody>
          <a:bodyPr/>
          <a:lstStyle/>
          <a:p>
            <a:endParaRPr lang="et-E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751EC5-417A-9AD3-2E9B-7BFC2F434409}"/>
              </a:ext>
            </a:extLst>
          </p:cNvPr>
          <p:cNvSpPr/>
          <p:nvPr userDrawn="1"/>
        </p:nvSpPr>
        <p:spPr>
          <a:xfrm>
            <a:off x="0" y="6193272"/>
            <a:ext cx="2428240" cy="378815"/>
          </a:xfrm>
          <a:prstGeom prst="rect">
            <a:avLst/>
          </a:prstGeom>
          <a:solidFill>
            <a:srgbClr val="78439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Text Placeholder 21">
            <a:extLst>
              <a:ext uri="{FF2B5EF4-FFF2-40B4-BE49-F238E27FC236}">
                <a16:creationId xmlns:a16="http://schemas.microsoft.com/office/drawing/2014/main" id="{B40FA103-A29A-B942-BE89-19F3DD7C8D7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541" y="6208382"/>
            <a:ext cx="3218594" cy="306991"/>
          </a:xfrm>
        </p:spPr>
        <p:txBody>
          <a:bodyPr>
            <a:noAutofit/>
          </a:bodyPr>
          <a:lstStyle>
            <a:lvl1pPr marL="0" indent="0">
              <a:buNone/>
              <a:defRPr lang="et-EE" sz="1800" kern="1200" dirty="0" smtClean="0">
                <a:solidFill>
                  <a:schemeClr val="bg1"/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</a:lstStyle>
          <a:p>
            <a:r>
              <a:rPr lang="et-EE">
                <a:solidFill>
                  <a:schemeClr val="bg1"/>
                </a:solidFill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veebiaadress</a:t>
            </a:r>
            <a:endParaRPr lang="en-US">
              <a:solidFill>
                <a:schemeClr val="bg1"/>
              </a:solidFill>
              <a:latin typeface="Rubik" panose="02000604000000020004" pitchFamily="2" charset="-79"/>
              <a:cs typeface="Rubik" panose="02000604000000020004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304253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1_E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uilding with columns and columns">
            <a:extLst>
              <a:ext uri="{FF2B5EF4-FFF2-40B4-BE49-F238E27FC236}">
                <a16:creationId xmlns:a16="http://schemas.microsoft.com/office/drawing/2014/main" id="{9666EC17-13C8-44D5-4A99-2F5DEDE7B8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208"/>
            <a:ext cx="12192000" cy="68580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0FB824EA-5B77-ED0C-DEAA-A630ECE8B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E1F9CB6-B044-484E-3C37-7C97C6817C1A}"/>
              </a:ext>
            </a:extLst>
          </p:cNvPr>
          <p:cNvSpPr/>
          <p:nvPr userDrawn="1"/>
        </p:nvSpPr>
        <p:spPr>
          <a:xfrm rot="20700000">
            <a:off x="-872589" y="-314572"/>
            <a:ext cx="4849436" cy="7193602"/>
          </a:xfrm>
          <a:custGeom>
            <a:avLst/>
            <a:gdLst>
              <a:gd name="connsiteX0" fmla="*/ 1781597 w 4849436"/>
              <a:gd name="connsiteY0" fmla="*/ 0 h 7193602"/>
              <a:gd name="connsiteX1" fmla="*/ 4849436 w 4849436"/>
              <a:gd name="connsiteY1" fmla="*/ 822025 h 7193602"/>
              <a:gd name="connsiteX2" fmla="*/ 4849436 w 4849436"/>
              <a:gd name="connsiteY2" fmla="*/ 7193602 h 7193602"/>
              <a:gd name="connsiteX3" fmla="*/ 2032437 w 4849436"/>
              <a:gd name="connsiteY3" fmla="*/ 7193602 h 7193602"/>
              <a:gd name="connsiteX4" fmla="*/ 0 w 4849436"/>
              <a:gd name="connsiteY4" fmla="*/ 6649012 h 719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49436" h="7193602">
                <a:moveTo>
                  <a:pt x="1781597" y="0"/>
                </a:moveTo>
                <a:lnTo>
                  <a:pt x="4849436" y="822025"/>
                </a:lnTo>
                <a:lnTo>
                  <a:pt x="4849436" y="7193602"/>
                </a:lnTo>
                <a:lnTo>
                  <a:pt x="2032437" y="7193602"/>
                </a:lnTo>
                <a:lnTo>
                  <a:pt x="0" y="6649012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2C5697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F857D48-8052-1E98-9920-0A8757F15AF9}"/>
              </a:ext>
            </a:extLst>
          </p:cNvPr>
          <p:cNvSpPr/>
          <p:nvPr userDrawn="1"/>
        </p:nvSpPr>
        <p:spPr>
          <a:xfrm rot="20700000">
            <a:off x="-832069" y="-285636"/>
            <a:ext cx="4589111" cy="7472440"/>
          </a:xfrm>
          <a:custGeom>
            <a:avLst/>
            <a:gdLst>
              <a:gd name="connsiteX0" fmla="*/ 1781598 w 4589111"/>
              <a:gd name="connsiteY0" fmla="*/ 0 h 7472440"/>
              <a:gd name="connsiteX1" fmla="*/ 4589111 w 4589111"/>
              <a:gd name="connsiteY1" fmla="*/ 752271 h 7472440"/>
              <a:gd name="connsiteX2" fmla="*/ 4589111 w 4589111"/>
              <a:gd name="connsiteY2" fmla="*/ 7472440 h 7472440"/>
              <a:gd name="connsiteX3" fmla="*/ 3073075 w 4589111"/>
              <a:gd name="connsiteY3" fmla="*/ 7472440 h 7472440"/>
              <a:gd name="connsiteX4" fmla="*/ 0 w 4589111"/>
              <a:gd name="connsiteY4" fmla="*/ 6649012 h 7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9111" h="7472440">
                <a:moveTo>
                  <a:pt x="1781598" y="0"/>
                </a:moveTo>
                <a:lnTo>
                  <a:pt x="4589111" y="752271"/>
                </a:lnTo>
                <a:lnTo>
                  <a:pt x="4589111" y="7472440"/>
                </a:lnTo>
                <a:lnTo>
                  <a:pt x="3073075" y="7472440"/>
                </a:lnTo>
                <a:lnTo>
                  <a:pt x="0" y="6649012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2C5697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A32C7A-EC9D-6DC1-1194-CD2E91F6691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8881" y="634331"/>
            <a:ext cx="2269770" cy="669830"/>
          </a:xfrm>
          <a:prstGeom prst="rect">
            <a:avLst/>
          </a:prstGeom>
        </p:spPr>
      </p:pic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72AE4FB8-60BA-5468-97E3-296E04CABDF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9722" y="5145088"/>
            <a:ext cx="3776037" cy="1005776"/>
          </a:xfrm>
        </p:spPr>
        <p:txBody>
          <a:bodyPr/>
          <a:lstStyle>
            <a:lvl1pPr marL="0" indent="0">
              <a:buNone/>
              <a:defRPr lang="et-EE" sz="2400" kern="1200" dirty="0">
                <a:solidFill>
                  <a:schemeClr val="bg1"/>
                </a:solidFill>
                <a:latin typeface="Rubik Medium" pitchFamily="2" charset="-79"/>
                <a:ea typeface="+mn-ea"/>
                <a:cs typeface="Rubik Medium" pitchFamily="2" charset="-79"/>
              </a:defRPr>
            </a:lvl1pPr>
          </a:lstStyle>
          <a:p>
            <a:pPr lvl="0"/>
            <a:r>
              <a:rPr lang="et-EE"/>
              <a:t>PEALKIRI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98E03522-9FBF-047D-6B9E-1BEDE503199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82897" y="311150"/>
            <a:ext cx="7169404" cy="583971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567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2OE SLAID 2_ENG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3BD81B72-D589-FC64-BB42-DA31A77FE361}"/>
              </a:ext>
            </a:extLst>
          </p:cNvPr>
          <p:cNvSpPr/>
          <p:nvPr userDrawn="1"/>
        </p:nvSpPr>
        <p:spPr>
          <a:xfrm rot="20700000">
            <a:off x="8932903" y="-440714"/>
            <a:ext cx="4070246" cy="7471792"/>
          </a:xfrm>
          <a:custGeom>
            <a:avLst/>
            <a:gdLst>
              <a:gd name="connsiteX0" fmla="*/ 824173 w 4070246"/>
              <a:gd name="connsiteY0" fmla="*/ 0 h 7471792"/>
              <a:gd name="connsiteX1" fmla="*/ 4070246 w 4070246"/>
              <a:gd name="connsiteY1" fmla="*/ 869783 h 7471792"/>
              <a:gd name="connsiteX2" fmla="*/ 2301243 w 4070246"/>
              <a:gd name="connsiteY2" fmla="*/ 7471792 h 7471792"/>
              <a:gd name="connsiteX3" fmla="*/ 0 w 4070246"/>
              <a:gd name="connsiteY3" fmla="*/ 6855176 h 7471792"/>
              <a:gd name="connsiteX4" fmla="*/ 0 w 4070246"/>
              <a:gd name="connsiteY4" fmla="*/ 0 h 7471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0246" h="7471792">
                <a:moveTo>
                  <a:pt x="824173" y="0"/>
                </a:moveTo>
                <a:lnTo>
                  <a:pt x="4070246" y="869783"/>
                </a:lnTo>
                <a:lnTo>
                  <a:pt x="2301243" y="7471792"/>
                </a:lnTo>
                <a:lnTo>
                  <a:pt x="0" y="6855176"/>
                </a:lnTo>
                <a:lnTo>
                  <a:pt x="0" y="0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A9862E-6D93-C673-F594-0259604849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884" y="517823"/>
            <a:ext cx="3589804" cy="499178"/>
          </a:xfrm>
          <a:prstGeom prst="rect">
            <a:avLst/>
          </a:prstGeom>
        </p:spPr>
      </p:pic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983769C9-9ADF-1EDE-1ED4-27AB33C79A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1732" y="2564675"/>
            <a:ext cx="7254028" cy="3622765"/>
          </a:xfrm>
        </p:spPr>
        <p:txBody>
          <a:bodyPr/>
          <a:lstStyle>
            <a:lvl1pPr marL="0" indent="0">
              <a:buNone/>
              <a:defRPr lang="et-EE" sz="1800" kern="1200" dirty="0">
                <a:solidFill>
                  <a:schemeClr val="bg1"/>
                </a:solidFill>
                <a:effectLst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defRPr>
            </a:lvl1pPr>
          </a:lstStyle>
          <a:p>
            <a:pPr lvl="0"/>
            <a:r>
              <a:rPr lang="et-EE"/>
              <a:t>TEKST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09F43B37-AD0E-A2D6-AA02-152DEDE8CE9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1732" y="1727710"/>
            <a:ext cx="6102350" cy="480131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t-EE" dirty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pPr marL="0" lvl="0"/>
            <a:r>
              <a:rPr lang="et-EE"/>
              <a:t>PEALKIRI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E9F5E9A4-0D4B-F5A2-E6CB-FEA1D2B4C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5540" y="6386830"/>
            <a:ext cx="745565" cy="365125"/>
          </a:xfrm>
          <a:solidFill>
            <a:schemeClr val="bg1"/>
          </a:solidFill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pic>
        <p:nvPicPr>
          <p:cNvPr id="62" name="Picture 61" descr="A white building with columns&#10;&#10;AI-generated content may be incorrect.">
            <a:extLst>
              <a:ext uri="{FF2B5EF4-FFF2-40B4-BE49-F238E27FC236}">
                <a16:creationId xmlns:a16="http://schemas.microsoft.com/office/drawing/2014/main" id="{9503364E-06F5-18E5-DE8B-D13E5FBBC39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799252" y="-12656"/>
            <a:ext cx="4392748" cy="6870656"/>
          </a:xfrm>
          <a:custGeom>
            <a:avLst/>
            <a:gdLst>
              <a:gd name="connsiteX0" fmla="*/ 2217688 w 4392748"/>
              <a:gd name="connsiteY0" fmla="*/ 0 h 6870656"/>
              <a:gd name="connsiteX1" fmla="*/ 0 w 4392748"/>
              <a:gd name="connsiteY1" fmla="*/ 0 h 6870656"/>
              <a:gd name="connsiteX2" fmla="*/ 0 w 4392748"/>
              <a:gd name="connsiteY2" fmla="*/ 6870656 h 6870656"/>
              <a:gd name="connsiteX3" fmla="*/ 2692697 w 4392748"/>
              <a:gd name="connsiteY3" fmla="*/ 6870656 h 6870656"/>
              <a:gd name="connsiteX4" fmla="*/ 4392748 w 4392748"/>
              <a:gd name="connsiteY4" fmla="*/ 588292 h 687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48" h="6870656">
                <a:moveTo>
                  <a:pt x="2217688" y="0"/>
                </a:moveTo>
                <a:lnTo>
                  <a:pt x="0" y="0"/>
                </a:lnTo>
                <a:lnTo>
                  <a:pt x="0" y="6870656"/>
                </a:lnTo>
                <a:lnTo>
                  <a:pt x="2692697" y="6870656"/>
                </a:lnTo>
                <a:lnTo>
                  <a:pt x="4392748" y="588292"/>
                </a:lnTo>
                <a:close/>
              </a:path>
            </a:pathLst>
          </a:cu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0570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3_E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4F0C5D41-1D01-3832-7AEE-8DE65E051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473A4F3B-0F9A-6316-C100-919C7D7E3A9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3533" y="920377"/>
            <a:ext cx="11096913" cy="5364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182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4_E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10A83E3-A516-BDEC-9D75-19FDC2242211}"/>
              </a:ext>
            </a:extLst>
          </p:cNvPr>
          <p:cNvSpPr/>
          <p:nvPr userDrawn="1"/>
        </p:nvSpPr>
        <p:spPr>
          <a:xfrm rot="20700000">
            <a:off x="-243966" y="4011396"/>
            <a:ext cx="3707725" cy="3384074"/>
          </a:xfrm>
          <a:custGeom>
            <a:avLst/>
            <a:gdLst>
              <a:gd name="connsiteX0" fmla="*/ 3707725 w 3707725"/>
              <a:gd name="connsiteY0" fmla="*/ 0 h 3384074"/>
              <a:gd name="connsiteX1" fmla="*/ 3707725 w 3707725"/>
              <a:gd name="connsiteY1" fmla="*/ 3384074 h 3384074"/>
              <a:gd name="connsiteX2" fmla="*/ 0 w 3707725"/>
              <a:gd name="connsiteY2" fmla="*/ 2390592 h 3384074"/>
              <a:gd name="connsiteX3" fmla="*/ 640557 w 3707725"/>
              <a:gd name="connsiteY3" fmla="*/ 0 h 3384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7725" h="3384074">
                <a:moveTo>
                  <a:pt x="3707725" y="0"/>
                </a:moveTo>
                <a:lnTo>
                  <a:pt x="3707725" y="3384074"/>
                </a:lnTo>
                <a:lnTo>
                  <a:pt x="0" y="2390592"/>
                </a:lnTo>
                <a:lnTo>
                  <a:pt x="640557" y="0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5F36DED-3EE7-2E59-9D32-D0C422BB6BC1}"/>
              </a:ext>
            </a:extLst>
          </p:cNvPr>
          <p:cNvSpPr/>
          <p:nvPr userDrawn="1"/>
        </p:nvSpPr>
        <p:spPr>
          <a:xfrm rot="900000">
            <a:off x="640" y="5432990"/>
            <a:ext cx="6056493" cy="2197833"/>
          </a:xfrm>
          <a:custGeom>
            <a:avLst/>
            <a:gdLst>
              <a:gd name="connsiteX0" fmla="*/ 0 w 6056493"/>
              <a:gd name="connsiteY0" fmla="*/ 0 h 2197833"/>
              <a:gd name="connsiteX1" fmla="*/ 6056493 w 6056493"/>
              <a:gd name="connsiteY1" fmla="*/ 0 h 2197833"/>
              <a:gd name="connsiteX2" fmla="*/ 6056493 w 6056493"/>
              <a:gd name="connsiteY2" fmla="*/ 625098 h 2197833"/>
              <a:gd name="connsiteX3" fmla="*/ 186967 w 6056493"/>
              <a:gd name="connsiteY3" fmla="*/ 2197833 h 2197833"/>
              <a:gd name="connsiteX4" fmla="*/ 0 w 6056493"/>
              <a:gd name="connsiteY4" fmla="*/ 1500064 h 21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6493" h="2197833">
                <a:moveTo>
                  <a:pt x="0" y="0"/>
                </a:moveTo>
                <a:lnTo>
                  <a:pt x="6056493" y="0"/>
                </a:lnTo>
                <a:lnTo>
                  <a:pt x="6056493" y="625098"/>
                </a:lnTo>
                <a:lnTo>
                  <a:pt x="186967" y="2197833"/>
                </a:lnTo>
                <a:lnTo>
                  <a:pt x="0" y="1500064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US"/>
          </a:p>
        </p:txBody>
      </p:sp>
      <p:pic>
        <p:nvPicPr>
          <p:cNvPr id="9" name="Picture 8" descr="A building with columns and columns">
            <a:extLst>
              <a:ext uri="{FF2B5EF4-FFF2-40B4-BE49-F238E27FC236}">
                <a16:creationId xmlns:a16="http://schemas.microsoft.com/office/drawing/2014/main" id="{0E217462-98F2-A021-C804-7BB807940F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208"/>
            <a:ext cx="12192000" cy="6858000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48971A7D-F779-8B26-9382-7E40520C0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9EDE8D-07FD-EC74-FC5E-841F56C594E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4804" y="5697335"/>
            <a:ext cx="2814529" cy="830594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ADF5CD7C-662A-D528-B86E-23D4FD93028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3533" y="377953"/>
            <a:ext cx="11096913" cy="5644896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021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5_ENG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uilding with columns and columns">
            <a:extLst>
              <a:ext uri="{FF2B5EF4-FFF2-40B4-BE49-F238E27FC236}">
                <a16:creationId xmlns:a16="http://schemas.microsoft.com/office/drawing/2014/main" id="{A253D17A-0292-CCF6-F9AF-78F2B8A177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2268" y="0"/>
            <a:ext cx="12192000" cy="6858000"/>
          </a:xfrm>
          <a:prstGeom prst="rect">
            <a:avLst/>
          </a:prstGeom>
          <a:effectLst/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6232CAFB-4072-7190-4466-5ACF1A6E0F27}"/>
              </a:ext>
            </a:extLst>
          </p:cNvPr>
          <p:cNvSpPr/>
          <p:nvPr userDrawn="1"/>
        </p:nvSpPr>
        <p:spPr>
          <a:xfrm rot="900000">
            <a:off x="640" y="5432990"/>
            <a:ext cx="6056493" cy="2197833"/>
          </a:xfrm>
          <a:custGeom>
            <a:avLst/>
            <a:gdLst>
              <a:gd name="connsiteX0" fmla="*/ 0 w 6056493"/>
              <a:gd name="connsiteY0" fmla="*/ 0 h 2197833"/>
              <a:gd name="connsiteX1" fmla="*/ 6056493 w 6056493"/>
              <a:gd name="connsiteY1" fmla="*/ 0 h 2197833"/>
              <a:gd name="connsiteX2" fmla="*/ 6056493 w 6056493"/>
              <a:gd name="connsiteY2" fmla="*/ 625098 h 2197833"/>
              <a:gd name="connsiteX3" fmla="*/ 186966 w 6056493"/>
              <a:gd name="connsiteY3" fmla="*/ 2197833 h 2197833"/>
              <a:gd name="connsiteX4" fmla="*/ 0 w 6056493"/>
              <a:gd name="connsiteY4" fmla="*/ 1500066 h 21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6493" h="2197833">
                <a:moveTo>
                  <a:pt x="0" y="0"/>
                </a:moveTo>
                <a:lnTo>
                  <a:pt x="6056493" y="0"/>
                </a:lnTo>
                <a:lnTo>
                  <a:pt x="6056493" y="625098"/>
                </a:lnTo>
                <a:lnTo>
                  <a:pt x="186966" y="2197833"/>
                </a:lnTo>
                <a:lnTo>
                  <a:pt x="0" y="15000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705E77-532E-BA28-F915-20951B71648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95" y="5665344"/>
            <a:ext cx="3031000" cy="894477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5B390A1B-64B8-FAD1-E87E-F04082004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47716" y="6356350"/>
            <a:ext cx="745565" cy="365125"/>
          </a:xfrm>
          <a:solidFill>
            <a:schemeClr val="bg1"/>
          </a:solidFill>
        </p:spPr>
        <p:txBody>
          <a:bodyPr/>
          <a:lstStyle/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81160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2OE SLAID 6_E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arge white building with columns">
            <a:extLst>
              <a:ext uri="{FF2B5EF4-FFF2-40B4-BE49-F238E27FC236}">
                <a16:creationId xmlns:a16="http://schemas.microsoft.com/office/drawing/2014/main" id="{92A720B8-66D7-AD7F-5C04-1AC2CFFF74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112000"/>
          </a:xfrm>
          <a:prstGeom prst="rect">
            <a:avLst/>
          </a:pr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EB2A1E8-CD45-2079-3AE8-90D8D7EB4A37}"/>
              </a:ext>
            </a:extLst>
          </p:cNvPr>
          <p:cNvSpPr/>
          <p:nvPr userDrawn="1"/>
        </p:nvSpPr>
        <p:spPr>
          <a:xfrm rot="900000">
            <a:off x="-955074" y="384855"/>
            <a:ext cx="4999188" cy="7017227"/>
          </a:xfrm>
          <a:custGeom>
            <a:avLst/>
            <a:gdLst>
              <a:gd name="connsiteX0" fmla="*/ 0 w 4999188"/>
              <a:gd name="connsiteY0" fmla="*/ 147562 h 7017227"/>
              <a:gd name="connsiteX1" fmla="*/ 550708 w 4999188"/>
              <a:gd name="connsiteY1" fmla="*/ 0 h 7017227"/>
              <a:gd name="connsiteX2" fmla="*/ 4999188 w 4999188"/>
              <a:gd name="connsiteY2" fmla="*/ 0 h 7017227"/>
              <a:gd name="connsiteX3" fmla="*/ 4999188 w 4999188"/>
              <a:gd name="connsiteY3" fmla="*/ 6170918 h 7017227"/>
              <a:gd name="connsiteX4" fmla="*/ 1840721 w 4999188"/>
              <a:gd name="connsiteY4" fmla="*/ 7017227 h 701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9188" h="7017227">
                <a:moveTo>
                  <a:pt x="0" y="147562"/>
                </a:moveTo>
                <a:lnTo>
                  <a:pt x="550708" y="0"/>
                </a:lnTo>
                <a:lnTo>
                  <a:pt x="4999188" y="0"/>
                </a:lnTo>
                <a:lnTo>
                  <a:pt x="4999188" y="6170918"/>
                </a:lnTo>
                <a:lnTo>
                  <a:pt x="1840721" y="7017227"/>
                </a:lnTo>
                <a:close/>
              </a:path>
            </a:pathLst>
          </a:cu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50380F5-F24A-1969-43F8-0171AA3303CE}"/>
              </a:ext>
            </a:extLst>
          </p:cNvPr>
          <p:cNvSpPr/>
          <p:nvPr userDrawn="1"/>
        </p:nvSpPr>
        <p:spPr>
          <a:xfrm rot="900000">
            <a:off x="-909393" y="37856"/>
            <a:ext cx="4738478" cy="7335919"/>
          </a:xfrm>
          <a:custGeom>
            <a:avLst/>
            <a:gdLst>
              <a:gd name="connsiteX0" fmla="*/ 0 w 4738478"/>
              <a:gd name="connsiteY0" fmla="*/ 466253 h 7335919"/>
              <a:gd name="connsiteX1" fmla="*/ 1740081 w 4738478"/>
              <a:gd name="connsiteY1" fmla="*/ 0 h 7335919"/>
              <a:gd name="connsiteX2" fmla="*/ 4738478 w 4738478"/>
              <a:gd name="connsiteY2" fmla="*/ 0 h 7335919"/>
              <a:gd name="connsiteX3" fmla="*/ 4738478 w 4738478"/>
              <a:gd name="connsiteY3" fmla="*/ 6559467 h 7335919"/>
              <a:gd name="connsiteX4" fmla="*/ 1840722 w 4738478"/>
              <a:gd name="connsiteY4" fmla="*/ 7335919 h 7335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38478" h="7335919">
                <a:moveTo>
                  <a:pt x="0" y="466253"/>
                </a:moveTo>
                <a:lnTo>
                  <a:pt x="1740081" y="0"/>
                </a:lnTo>
                <a:lnTo>
                  <a:pt x="4738478" y="0"/>
                </a:lnTo>
                <a:lnTo>
                  <a:pt x="4738478" y="6559467"/>
                </a:lnTo>
                <a:lnTo>
                  <a:pt x="1840722" y="73359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C9D61AC-70D0-A629-202E-E100C94FB3D8}"/>
              </a:ext>
            </a:extLst>
          </p:cNvPr>
          <p:cNvSpPr/>
          <p:nvPr userDrawn="1"/>
        </p:nvSpPr>
        <p:spPr>
          <a:xfrm rot="20700000">
            <a:off x="-261578" y="4070549"/>
            <a:ext cx="3935716" cy="3612314"/>
          </a:xfrm>
          <a:custGeom>
            <a:avLst/>
            <a:gdLst>
              <a:gd name="connsiteX0" fmla="*/ 3935716 w 3935716"/>
              <a:gd name="connsiteY0" fmla="*/ 0 h 3612314"/>
              <a:gd name="connsiteX1" fmla="*/ 3935716 w 3935716"/>
              <a:gd name="connsiteY1" fmla="*/ 3612314 h 3612314"/>
              <a:gd name="connsiteX2" fmla="*/ 0 w 3935716"/>
              <a:gd name="connsiteY2" fmla="*/ 2557742 h 3612314"/>
              <a:gd name="connsiteX3" fmla="*/ 685345 w 3935716"/>
              <a:gd name="connsiteY3" fmla="*/ 0 h 3612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35716" h="3612314">
                <a:moveTo>
                  <a:pt x="3935716" y="0"/>
                </a:moveTo>
                <a:lnTo>
                  <a:pt x="3935716" y="3612314"/>
                </a:lnTo>
                <a:lnTo>
                  <a:pt x="0" y="2557742"/>
                </a:lnTo>
                <a:lnTo>
                  <a:pt x="685345" y="0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0B759C56-0443-3025-C468-9D4719C64BD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6292" y="4906109"/>
            <a:ext cx="285859" cy="204956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466BAE4-C30E-AE74-1792-92659096B1C1}"/>
              </a:ext>
            </a:extLst>
          </p:cNvPr>
          <p:cNvGrpSpPr/>
          <p:nvPr userDrawn="1"/>
        </p:nvGrpSpPr>
        <p:grpSpPr>
          <a:xfrm>
            <a:off x="502135" y="5347160"/>
            <a:ext cx="394172" cy="278427"/>
            <a:chOff x="503959" y="3727880"/>
            <a:chExt cx="394172" cy="278427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E92B821-40E9-4BDF-F6CD-9580502A50EA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34B8593-CAFC-B8BE-6D86-6BB5E9E800C3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 err="1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  <a:endParaRPr lang="et-EE" sz="6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endParaRPr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1330095A-9079-E602-B07E-55BE14A9A4EF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C854EA0C-EB8F-DBDA-42AD-0258F3EF159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011" y="4859194"/>
            <a:ext cx="7440613" cy="341632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1800" dirty="0">
                <a:solidFill>
                  <a:schemeClr val="bg1"/>
                </a:solidFill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defRPr>
            </a:lvl1pPr>
          </a:lstStyle>
          <a:p>
            <a:pPr marL="0" lvl="0"/>
            <a:r>
              <a:rPr lang="et-EE"/>
              <a:t>e-mail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357B5076-3503-A8E2-7E0F-B1C2CFE6A31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3688" y="5340992"/>
            <a:ext cx="7874000" cy="341632"/>
          </a:xfrm>
          <a:noFill/>
        </p:spPr>
        <p:txBody>
          <a:bodyPr wrap="square">
            <a:spAutoFit/>
          </a:bodyPr>
          <a:lstStyle>
            <a:lvl1pPr marL="0" indent="0">
              <a:buNone/>
              <a:defRPr lang="et-EE" sz="1800" dirty="0">
                <a:solidFill>
                  <a:schemeClr val="bg1"/>
                </a:solidFill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defRPr>
            </a:lvl1pPr>
          </a:lstStyle>
          <a:p>
            <a:pPr marL="0" lvl="0"/>
            <a:r>
              <a:rPr lang="et-EE"/>
              <a:t>veebiaadress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E81144-B802-F78E-51EE-8B4015F6F5F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640" y="1274360"/>
            <a:ext cx="3649373" cy="107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870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28B566"/>
                </a:solidFill>
                <a:latin typeface="Inter"/>
                <a:cs typeface="Inte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5486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DA8027-8C76-D4B3-96C2-57A3D7AB1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61252-474F-CB4E-9699-36907F084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84B41-03F0-4B66-E4DB-EA8B1D057D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182FA6-CE47-4CE2-958B-925B291DB86C}" type="datetime1">
              <a:rPr lang="et-EE" smtClean="0"/>
              <a:t>27.10.26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03DCB-DD53-D305-CB66-116FFFFAA8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0F023-EFB6-9C87-0588-A47F3B8005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FD90AC-0C61-425D-9124-4FC53435DD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0596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82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84" r:id="rId12"/>
    <p:sldLayoutId id="2147483674" r:id="rId13"/>
    <p:sldLayoutId id="2147483675" r:id="rId14"/>
    <p:sldLayoutId id="2147483681" r:id="rId15"/>
    <p:sldLayoutId id="2147483677" r:id="rId16"/>
    <p:sldLayoutId id="2147483678" r:id="rId17"/>
    <p:sldLayoutId id="2147483679" r:id="rId18"/>
    <p:sldLayoutId id="2147483680" r:id="rId19"/>
    <p:sldLayoutId id="2147483685" r:id="rId2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app.elai.io/login" TargetMode="External"/><Relationship Id="rId4" Type="http://schemas.openxmlformats.org/officeDocument/2006/relationships/image" Target="../media/image30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hyperlink" Target="https://elai.freshdesk.com/support/solutions" TargetMode="External"/><Relationship Id="rId7" Type="http://schemas.openxmlformats.org/officeDocument/2006/relationships/image" Target="../media/image3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0.xml"/><Relationship Id="rId6" Type="http://schemas.openxmlformats.org/officeDocument/2006/relationships/hyperlink" Target="https://www.youtube.com/watch?v=ZicEFFTikWk&amp;list=PLlTbhxK03kX0ZxTQiDf4u1021i2xyqmzO" TargetMode="External"/><Relationship Id="rId5" Type="http://schemas.openxmlformats.org/officeDocument/2006/relationships/hyperlink" Target="https://ut.cloud.panopto.eu/Panopto/Pages/Sessions/List.aspx?folderID=72327e04-0279-45b1-8e07-b4650074276e" TargetMode="External"/><Relationship Id="rId10" Type="http://schemas.openxmlformats.org/officeDocument/2006/relationships/image" Target="../media/image42.png"/><Relationship Id="rId4" Type="http://schemas.openxmlformats.org/officeDocument/2006/relationships/hyperlink" Target="https://sisu.ut.ee/juhendid/elai/" TargetMode="External"/><Relationship Id="rId9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B095FC7-FF62-2C3E-7AF1-D5B94305BC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95059" y="2057781"/>
            <a:ext cx="6486334" cy="180294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t-EE" noProof="1">
                <a:cs typeface="Rubik Medium"/>
              </a:rPr>
              <a:t>Videote loomine Elai keskkonnas</a:t>
            </a:r>
            <a:r>
              <a:rPr lang="en-US" noProof="1">
                <a:cs typeface="Rubik Medium"/>
              </a:rPr>
              <a:t> tehisaru abil</a:t>
            </a:r>
            <a:endParaRPr lang="et-EE" noProof="1">
              <a:cs typeface="Rubik Medium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764616-1130-8D96-C8A0-2B0C8EEA29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0607" y="4161432"/>
            <a:ext cx="3285915" cy="862819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t-EE" sz="3200" noProof="1"/>
              <a:t>Ma</a:t>
            </a:r>
            <a:r>
              <a:rPr lang="et-EE" sz="3200" spc="110" noProof="1"/>
              <a:t>rt</a:t>
            </a:r>
            <a:r>
              <a:rPr lang="et-EE" sz="3200" noProof="1"/>
              <a:t> Noorkõiv</a:t>
            </a:r>
          </a:p>
          <a:p>
            <a:r>
              <a:rPr lang="et-EE" sz="2300" noProof="1">
                <a:latin typeface="Rubik Light" pitchFamily="2" charset="-79"/>
                <a:cs typeface="Rubik Light" pitchFamily="2" charset="-79"/>
              </a:rPr>
              <a:t>audiovisuaalõppe spetsialist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88195-3E05-36D0-AC9B-D12C4D2CFC1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" y="6226430"/>
            <a:ext cx="3218594" cy="306991"/>
          </a:xfrm>
        </p:spPr>
        <p:txBody>
          <a:bodyPr/>
          <a:lstStyle/>
          <a:p>
            <a:r>
              <a:rPr lang="en-US" noProof="1"/>
              <a:t>22</a:t>
            </a:r>
            <a:r>
              <a:rPr lang="et-EE" noProof="1"/>
              <a:t>.</a:t>
            </a:r>
            <a:r>
              <a:rPr lang="en-US" noProof="1"/>
              <a:t>10</a:t>
            </a:r>
            <a:r>
              <a:rPr lang="et-EE" noProof="1"/>
              <a:t>.2026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C3490B-8E75-A8FC-FC52-6676D2A1AC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5059" y="3876962"/>
            <a:ext cx="1112142" cy="1239253"/>
          </a:xfrm>
          <a:prstGeom prst="ellipse">
            <a:avLst/>
          </a:prstGeom>
          <a:noFill/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00238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numbri kohatäide 1">
            <a:extLst>
              <a:ext uri="{FF2B5EF4-FFF2-40B4-BE49-F238E27FC236}">
                <a16:creationId xmlns:a16="http://schemas.microsoft.com/office/drawing/2014/main" id="{E6F38A5E-EF14-C949-AF12-6DC2CDC86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noProof="1" dirty="0" smtClean="0"/>
              <a:t>2</a:t>
            </a:fld>
            <a:endParaRPr lang="et-EE" noProof="1"/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F2B12475-1B78-FAB2-592A-814E7C63D8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5183" y="5163136"/>
            <a:ext cx="3961725" cy="1005776"/>
          </a:xfrm>
        </p:spPr>
        <p:txBody>
          <a:bodyPr>
            <a:normAutofit/>
          </a:bodyPr>
          <a:lstStyle/>
          <a:p>
            <a:r>
              <a:rPr lang="et-EE" sz="3200" noProof="1"/>
              <a:t>Video stsenaarium</a:t>
            </a:r>
          </a:p>
        </p:txBody>
      </p:sp>
      <p:sp>
        <p:nvSpPr>
          <p:cNvPr id="4" name="Teksti kohatäide 3">
            <a:extLst>
              <a:ext uri="{FF2B5EF4-FFF2-40B4-BE49-F238E27FC236}">
                <a16:creationId xmlns:a16="http://schemas.microsoft.com/office/drawing/2014/main" id="{8401472A-D21C-6710-1B79-AEE5A12F5D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76881" y="323183"/>
            <a:ext cx="7169404" cy="5839714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t-EE" sz="2000" b="1" noProof="1"/>
              <a:t>Õppevideoks ei sobi tehisaru poolt etteantud teemal </a:t>
            </a:r>
            <a:br>
              <a:rPr lang="en-US" sz="2000" b="1" noProof="1"/>
            </a:br>
            <a:r>
              <a:rPr lang="et-EE" sz="2000" b="1" noProof="1"/>
              <a:t>koostatud video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Liialt lihtsustatud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Puudub vajalik fookus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Sisaldab rohkeid vigu</a:t>
            </a:r>
          </a:p>
          <a:p>
            <a:pPr>
              <a:lnSpc>
                <a:spcPct val="110000"/>
              </a:lnSpc>
            </a:pPr>
            <a:r>
              <a:rPr lang="et-EE" sz="2000" b="1" noProof="1"/>
              <a:t>Stsenaarium või konspekt võimaldab hoida vajalikku fookust </a:t>
            </a:r>
            <a:br>
              <a:rPr lang="en-US" sz="2000" b="1" noProof="1"/>
            </a:br>
            <a:r>
              <a:rPr lang="et-EE" sz="2000" b="1" noProof="1"/>
              <a:t>ja suunata teemakäsitlust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Määratle selle video eesmärk ja õpiväljund </a:t>
            </a:r>
          </a:p>
          <a:p>
            <a:pPr marL="1200150" lvl="2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600" noProof="1">
                <a:latin typeface="Rubik" panose="00000500000000000000" pitchFamily="2" charset="-79"/>
                <a:cs typeface="Rubik" panose="00000500000000000000" pitchFamily="2" charset="-79"/>
              </a:rPr>
              <a:t>Mida tudeng teab/oskab pärast selle video vaatamist?</a:t>
            </a:r>
          </a:p>
          <a:p>
            <a:pPr marL="1200150" lvl="2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600" noProof="1">
                <a:latin typeface="Rubik" panose="00000500000000000000" pitchFamily="2" charset="-79"/>
                <a:cs typeface="Rubik" panose="00000500000000000000" pitchFamily="2" charset="-79"/>
              </a:rPr>
              <a:t>Milleks õppija seda videot vaatab? Mida ta selle teadmisega pärast tegema peab?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Määratle vajalikud alateemad, põhimõisted, sobilikud näited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Mõtle läbi vajalikud interaktsioonivõimalused</a:t>
            </a:r>
          </a:p>
          <a:p>
            <a:pPr>
              <a:lnSpc>
                <a:spcPct val="110000"/>
              </a:lnSpc>
            </a:pPr>
            <a:r>
              <a:rPr lang="et-EE" sz="2000" b="1" noProof="1"/>
              <a:t>Tekstirobotite kasutamine stsenaariumi/konspekti koostamiseks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Kasuta ChatGTP, Claude vm projekti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Koosta projekti kirjeldus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Vajadusel laadi sinna üles vajalikud alusmaterjalid (nt oma varasemad loenguslaidid, konspektid vms)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t-EE" sz="1800" noProof="1">
                <a:latin typeface="Rubik" panose="00000500000000000000" pitchFamily="2" charset="-79"/>
                <a:cs typeface="Rubik" panose="00000500000000000000" pitchFamily="2" charset="-79"/>
              </a:rPr>
              <a:t>Teksti loomisel säilita kontroll teksti üle dialoogi hoides</a:t>
            </a:r>
          </a:p>
        </p:txBody>
      </p:sp>
    </p:spTree>
    <p:extLst>
      <p:ext uri="{BB962C8B-B14F-4D97-AF65-F5344CB8AC3E}">
        <p14:creationId xmlns:p14="http://schemas.microsoft.com/office/powerpoint/2010/main" val="1273298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CF134-4413-43B8-8577-2A1BD3BA9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numbri kohatäide 1">
            <a:extLst>
              <a:ext uri="{FF2B5EF4-FFF2-40B4-BE49-F238E27FC236}">
                <a16:creationId xmlns:a16="http://schemas.microsoft.com/office/drawing/2014/main" id="{5CC5A8C6-D914-05BC-A533-0AA6855CE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noProof="1" dirty="0" smtClean="0"/>
              <a:t>3</a:t>
            </a:fld>
            <a:endParaRPr lang="et-EE" noProof="1"/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6D2520D0-FE1E-68C8-EEFD-CA28F84721E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6937" y="5410732"/>
            <a:ext cx="4954331" cy="1005776"/>
          </a:xfrm>
        </p:spPr>
        <p:txBody>
          <a:bodyPr>
            <a:noAutofit/>
          </a:bodyPr>
          <a:lstStyle/>
          <a:p>
            <a:r>
              <a:rPr lang="et-EE" sz="3000" noProof="1"/>
              <a:t>Panopto Elai</a:t>
            </a:r>
          </a:p>
        </p:txBody>
      </p:sp>
      <p:sp>
        <p:nvSpPr>
          <p:cNvPr id="4" name="Teksti kohatäide 3">
            <a:extLst>
              <a:ext uri="{FF2B5EF4-FFF2-40B4-BE49-F238E27FC236}">
                <a16:creationId xmlns:a16="http://schemas.microsoft.com/office/drawing/2014/main" id="{CDC2AF5A-5FBD-EB09-667D-A4F8027B30A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12976" y="769953"/>
            <a:ext cx="7169404" cy="564655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t-EE" sz="2000" b="1" noProof="1"/>
              <a:t>Elai</a:t>
            </a:r>
            <a:r>
              <a:rPr lang="et-EE" sz="2000" noProof="1"/>
              <a:t> on Panopto ökosüsteemis eraldiseisev TI‑põhine video­loomise tööriist, mis võimaldab tekstist ja slaididest kiiresti genereerida videoid koos avatari, hääle ja mitmekeelsusega.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t-EE" sz="2000" noProof="1"/>
              <a:t>Pakub mitmekesiseid videoloomise võimalusi, sh lisada videole testiküsimusi ja teisi interaktiivseid elemente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t-EE" sz="2000" noProof="1"/>
              <a:t>Eesti keele igakülgne tugi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t-EE" sz="2000" noProof="1"/>
              <a:t>Paneb suurt rõhku realistlikele avataridele, mis edastavad videos etteantud teksti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t-EE" sz="2000" noProof="1"/>
              <a:t>Automaatsed subtiitrid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t-EE" sz="2000" noProof="1"/>
              <a:t>Video automaatne tõlkimine teise keelde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t-EE" sz="2000" noProof="1"/>
              <a:t>Võimalus eksportida video otse Panoptosse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531386-219D-3683-D9B5-5E3AC2E098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291" y="4642770"/>
            <a:ext cx="1531934" cy="528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36FBA44-EE70-C6D5-B8D9-9C086E92D6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1471" y="4735370"/>
            <a:ext cx="1107575" cy="28353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F836A8-CECD-4E1F-35C8-E7B2945D2AC6}"/>
              </a:ext>
            </a:extLst>
          </p:cNvPr>
          <p:cNvSpPr txBox="1"/>
          <p:nvPr/>
        </p:nvSpPr>
        <p:spPr>
          <a:xfrm>
            <a:off x="356937" y="5905201"/>
            <a:ext cx="61240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bg1">
                    <a:lumMod val="95000"/>
                  </a:schemeClr>
                </a:solidFill>
                <a:latin typeface="Rubik Light" pitchFamily="2" charset="-79"/>
                <a:cs typeface="Rubik Light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app.elai.io/login</a:t>
            </a:r>
            <a:endParaRPr lang="et-EE" dirty="0">
              <a:solidFill>
                <a:schemeClr val="bg1">
                  <a:lumMod val="95000"/>
                </a:schemeClr>
              </a:solidFill>
              <a:latin typeface="Rubik Light" pitchFamily="2" charset="-79"/>
              <a:cs typeface="Rubik Ligh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08242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8787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object 11">
            <a:extLst>
              <a:ext uri="{FF2B5EF4-FFF2-40B4-BE49-F238E27FC236}">
                <a16:creationId xmlns:a16="http://schemas.microsoft.com/office/drawing/2014/main" id="{7CDA4ACC-9EC5-AB57-4ED5-DC1F5A673FCB}"/>
              </a:ext>
            </a:extLst>
          </p:cNvPr>
          <p:cNvGrpSpPr/>
          <p:nvPr/>
        </p:nvGrpSpPr>
        <p:grpSpPr>
          <a:xfrm>
            <a:off x="604490" y="1202878"/>
            <a:ext cx="5259705" cy="1607820"/>
            <a:chOff x="601141" y="2951512"/>
            <a:chExt cx="5259705" cy="1607820"/>
          </a:xfrm>
        </p:grpSpPr>
        <p:sp>
          <p:nvSpPr>
            <p:cNvPr id="36" name="object 12">
              <a:extLst>
                <a:ext uri="{FF2B5EF4-FFF2-40B4-BE49-F238E27FC236}">
                  <a16:creationId xmlns:a16="http://schemas.microsoft.com/office/drawing/2014/main" id="{C93691DB-D803-4C56-E6EB-A31307AA7E2E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37" name="object 13">
              <a:extLst>
                <a:ext uri="{FF2B5EF4-FFF2-40B4-BE49-F238E27FC236}">
                  <a16:creationId xmlns:a16="http://schemas.microsoft.com/office/drawing/2014/main" id="{F9B3B3D5-852F-6ADC-7BA5-9A4DAF81BA74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38" name="object 14">
              <a:extLst>
                <a:ext uri="{FF2B5EF4-FFF2-40B4-BE49-F238E27FC236}">
                  <a16:creationId xmlns:a16="http://schemas.microsoft.com/office/drawing/2014/main" id="{7518A2E0-DB95-528C-4EE5-66F016653AF2}"/>
                </a:ext>
              </a:extLst>
            </p:cNvPr>
            <p:cNvSpPr/>
            <p:nvPr/>
          </p:nvSpPr>
          <p:spPr>
            <a:xfrm>
              <a:off x="792484" y="334172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274335" y="572669"/>
                  </a:moveTo>
                  <a:lnTo>
                    <a:pt x="229836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0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0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6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close/>
                </a:path>
              </a:pathLst>
            </a:custGeom>
            <a:solidFill>
              <a:srgbClr val="28B566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39" name="object 15">
              <a:extLst>
                <a:ext uri="{FF2B5EF4-FFF2-40B4-BE49-F238E27FC236}">
                  <a16:creationId xmlns:a16="http://schemas.microsoft.com/office/drawing/2014/main" id="{6364AEC3-FA88-7A6F-C099-AC71DCE4682A}"/>
                </a:ext>
              </a:extLst>
            </p:cNvPr>
            <p:cNvSpPr/>
            <p:nvPr/>
          </p:nvSpPr>
          <p:spPr>
            <a:xfrm>
              <a:off x="792484" y="334172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0" y="286334"/>
                  </a:move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0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6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lnTo>
                    <a:pt x="229836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0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close/>
                </a:path>
              </a:pathLst>
            </a:custGeom>
            <a:ln w="16924">
              <a:solidFill>
                <a:srgbClr val="28B566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sp>
        <p:nvSpPr>
          <p:cNvPr id="3" name="object 3"/>
          <p:cNvSpPr txBox="1"/>
          <p:nvPr/>
        </p:nvSpPr>
        <p:spPr>
          <a:xfrm>
            <a:off x="1474724" y="1350949"/>
            <a:ext cx="3325495" cy="1104900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et-EE" sz="1400" b="1" spc="-1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Teemast</a:t>
            </a:r>
            <a:r>
              <a:rPr lang="et-EE" sz="1400" b="1" spc="-3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b="1" spc="-1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alustamine</a:t>
            </a:r>
            <a:endParaRPr lang="et-EE" sz="1400" noProof="1">
              <a:latin typeface="Inter"/>
              <a:cs typeface="Rubik" panose="00000500000000000000" pitchFamily="2" charset="-79"/>
            </a:endParaRPr>
          </a:p>
          <a:p>
            <a:pPr marL="12700" marR="5080">
              <a:lnSpc>
                <a:spcPct val="114999"/>
              </a:lnSpc>
              <a:spcBef>
                <a:spcPts val="385"/>
              </a:spcBef>
            </a:pP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Sisesta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soovitud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video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teema.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Tehisaru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loob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struktuuri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ja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slaidide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ülesehituse,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kuid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mitte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visuaale.</a:t>
            </a:r>
            <a:endParaRPr lang="et-EE" sz="1400" noProof="1">
              <a:latin typeface="Inter"/>
              <a:cs typeface="Rubik" panose="00000500000000000000" pitchFamily="2" charset="-79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392378" y="1211894"/>
            <a:ext cx="5259705" cy="1607820"/>
            <a:chOff x="6392378" y="1211894"/>
            <a:chExt cx="5259705" cy="1607820"/>
          </a:xfrm>
        </p:grpSpPr>
        <p:sp>
          <p:nvSpPr>
            <p:cNvPr id="5" name="object 5"/>
            <p:cNvSpPr/>
            <p:nvPr/>
          </p:nvSpPr>
          <p:spPr>
            <a:xfrm>
              <a:off x="6400840" y="1220356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59" h="1590675">
                  <a:moveTo>
                    <a:pt x="4977131" y="1590515"/>
                  </a:moveTo>
                  <a:lnTo>
                    <a:pt x="265091" y="1590515"/>
                  </a:lnTo>
                  <a:lnTo>
                    <a:pt x="217440" y="1586244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3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7" y="1528169"/>
                  </a:lnTo>
                  <a:lnTo>
                    <a:pt x="5110928" y="1554323"/>
                  </a:lnTo>
                  <a:lnTo>
                    <a:pt x="5069631" y="1573931"/>
                  </a:lnTo>
                  <a:lnTo>
                    <a:pt x="5024782" y="1586244"/>
                  </a:lnTo>
                  <a:lnTo>
                    <a:pt x="4977131" y="159051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6" name="object 6"/>
            <p:cNvSpPr/>
            <p:nvPr/>
          </p:nvSpPr>
          <p:spPr>
            <a:xfrm>
              <a:off x="6400840" y="1220356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59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3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7" y="1528169"/>
                  </a:lnTo>
                  <a:lnTo>
                    <a:pt x="5110928" y="1554323"/>
                  </a:lnTo>
                  <a:lnTo>
                    <a:pt x="5069631" y="1573931"/>
                  </a:lnTo>
                  <a:lnTo>
                    <a:pt x="5024782" y="1586244"/>
                  </a:lnTo>
                  <a:lnTo>
                    <a:pt x="4977131" y="1590515"/>
                  </a:lnTo>
                  <a:lnTo>
                    <a:pt x="265091" y="1590515"/>
                  </a:lnTo>
                  <a:lnTo>
                    <a:pt x="217440" y="1586244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7" name="object 7"/>
            <p:cNvSpPr/>
            <p:nvPr/>
          </p:nvSpPr>
          <p:spPr>
            <a:xfrm>
              <a:off x="6583720" y="1602103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69">
                  <a:moveTo>
                    <a:pt x="274335" y="572669"/>
                  </a:moveTo>
                  <a:lnTo>
                    <a:pt x="229837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1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1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7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5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close/>
                </a:path>
              </a:pathLst>
            </a:custGeom>
            <a:solidFill>
              <a:srgbClr val="28B566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8" name="object 8"/>
            <p:cNvSpPr/>
            <p:nvPr/>
          </p:nvSpPr>
          <p:spPr>
            <a:xfrm>
              <a:off x="6583720" y="1602103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69">
                  <a:moveTo>
                    <a:pt x="0" y="286334"/>
                  </a:move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1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7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5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lnTo>
                    <a:pt x="229837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1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close/>
                </a:path>
              </a:pathLst>
            </a:custGeom>
            <a:ln w="16924">
              <a:solidFill>
                <a:srgbClr val="28B566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766072" y="1728187"/>
            <a:ext cx="1346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t-EE" sz="2000" spc="40" noProof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2</a:t>
            </a:r>
            <a:endParaRPr lang="et-EE" sz="2000" noProof="1">
              <a:latin typeface="Rubik SemiBold" pitchFamily="2" charset="-79"/>
              <a:cs typeface="Rubik SemiBold" pitchFamily="2" charset="-79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265923" y="1350937"/>
            <a:ext cx="3593465" cy="1104900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et-EE" sz="1400" b="1" spc="-20" noProof="1">
                <a:solidFill>
                  <a:srgbClr val="4D4D4D"/>
                </a:solidFill>
                <a:latin typeface="Inter"/>
                <a:cs typeface="Inter"/>
              </a:rPr>
              <a:t>URL-</a:t>
            </a:r>
            <a:r>
              <a:rPr lang="et-EE" sz="1400" b="1" spc="-25" noProof="1">
                <a:solidFill>
                  <a:srgbClr val="4D4D4D"/>
                </a:solidFill>
                <a:latin typeface="Inter"/>
                <a:cs typeface="Inter"/>
              </a:rPr>
              <a:t>ist</a:t>
            </a:r>
            <a:endParaRPr lang="et-EE" sz="1400" noProof="1">
              <a:latin typeface="Inter"/>
              <a:cs typeface="Inter"/>
            </a:endParaRPr>
          </a:p>
          <a:p>
            <a:pPr marL="12700" marR="5080">
              <a:lnSpc>
                <a:spcPct val="114999"/>
              </a:lnSpc>
              <a:spcBef>
                <a:spcPts val="385"/>
              </a:spcBef>
            </a:pP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Kleebi</a:t>
            </a:r>
            <a:r>
              <a:rPr lang="et-EE" sz="1400" spc="-6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ükskõik</a:t>
            </a:r>
            <a:r>
              <a:rPr lang="et-EE" sz="1400" spc="-5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millise</a:t>
            </a:r>
            <a:r>
              <a:rPr lang="et-EE" sz="1400" spc="-5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veebilehe</a:t>
            </a:r>
            <a:r>
              <a:rPr lang="et-EE" sz="1400" spc="-5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link.</a:t>
            </a:r>
            <a:r>
              <a:rPr lang="et-EE" sz="1400" spc="-5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20" noProof="1">
                <a:solidFill>
                  <a:srgbClr val="4D4D4D"/>
                </a:solidFill>
                <a:latin typeface="Inter"/>
                <a:cs typeface="Inter"/>
              </a:rPr>
              <a:t>Sisu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teisendatakse</a:t>
            </a:r>
            <a:r>
              <a:rPr lang="et-EE" sz="1400" spc="-6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automaatselt</a:t>
            </a:r>
            <a:r>
              <a:rPr lang="et-EE" sz="1400" spc="-6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slaidideks</a:t>
            </a:r>
            <a:r>
              <a:rPr lang="et-EE" sz="1400" spc="-6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20" noProof="1">
                <a:solidFill>
                  <a:srgbClr val="4D4D4D"/>
                </a:solidFill>
                <a:latin typeface="Inter"/>
                <a:cs typeface="Inter"/>
              </a:rPr>
              <a:t>(kui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lehel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on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selged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pealkirjad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ja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tekst).</a:t>
            </a:r>
            <a:endParaRPr lang="et-EE" sz="1400" noProof="1">
              <a:latin typeface="Inter"/>
              <a:cs typeface="Inter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01141" y="2951512"/>
            <a:ext cx="5259705" cy="1607820"/>
            <a:chOff x="601141" y="2951512"/>
            <a:chExt cx="5259705" cy="1607820"/>
          </a:xfrm>
        </p:grpSpPr>
        <p:sp>
          <p:nvSpPr>
            <p:cNvPr id="12" name="object 12"/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13" name="object 13"/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14" name="object 14"/>
            <p:cNvSpPr/>
            <p:nvPr/>
          </p:nvSpPr>
          <p:spPr>
            <a:xfrm>
              <a:off x="792484" y="334172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274335" y="572669"/>
                  </a:moveTo>
                  <a:lnTo>
                    <a:pt x="229836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0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0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6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close/>
                </a:path>
              </a:pathLst>
            </a:custGeom>
            <a:solidFill>
              <a:srgbClr val="28B566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15" name="object 15"/>
            <p:cNvSpPr/>
            <p:nvPr/>
          </p:nvSpPr>
          <p:spPr>
            <a:xfrm>
              <a:off x="792484" y="334172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0" y="286334"/>
                  </a:move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0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6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lnTo>
                    <a:pt x="229836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0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close/>
                </a:path>
              </a:pathLst>
            </a:custGeom>
            <a:ln w="16924">
              <a:solidFill>
                <a:srgbClr val="28B566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474724" y="3072383"/>
            <a:ext cx="3858895" cy="1174750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0"/>
              </a:spcBef>
            </a:pPr>
            <a:r>
              <a:rPr lang="et-EE" sz="1400" b="1" spc="-10" noProof="1">
                <a:solidFill>
                  <a:srgbClr val="4D4D4D"/>
                </a:solidFill>
                <a:latin typeface="Inter"/>
                <a:cs typeface="Inter"/>
              </a:rPr>
              <a:t>Tekstist</a:t>
            </a:r>
            <a:endParaRPr lang="et-EE" sz="1400" noProof="1">
              <a:latin typeface="Inter"/>
              <a:cs typeface="Inter"/>
            </a:endParaRPr>
          </a:p>
          <a:p>
            <a:pPr marL="12700" marR="5080">
              <a:lnSpc>
                <a:spcPct val="114999"/>
              </a:lnSpc>
              <a:spcBef>
                <a:spcPts val="660"/>
              </a:spcBef>
            </a:pP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Kopeeri</a:t>
            </a:r>
            <a:r>
              <a:rPr lang="et-EE" sz="1400" spc="-6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ja</a:t>
            </a:r>
            <a:r>
              <a:rPr lang="et-EE" sz="1400" spc="-6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kleebi</a:t>
            </a:r>
            <a:r>
              <a:rPr lang="et-EE" sz="1400" spc="-6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tekst</a:t>
            </a:r>
            <a:r>
              <a:rPr lang="et-EE" sz="1400" spc="-5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dokumendist.</a:t>
            </a:r>
            <a:r>
              <a:rPr lang="et-EE" sz="1400" spc="-5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Süsteem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struktureerib</a:t>
            </a:r>
            <a:r>
              <a:rPr lang="et-EE" sz="1400" spc="-7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selle</a:t>
            </a:r>
            <a:r>
              <a:rPr lang="et-EE" sz="1400" spc="-7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slaidideks</a:t>
            </a:r>
            <a:r>
              <a:rPr lang="et-EE" sz="1400" spc="-6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vastavalt</a:t>
            </a:r>
            <a:r>
              <a:rPr lang="et-EE" sz="1400" spc="-6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teksti ülesehitusele.</a:t>
            </a:r>
            <a:endParaRPr lang="et-EE" sz="1400" noProof="1">
              <a:latin typeface="Inter"/>
              <a:cs typeface="Inter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400840" y="2959974"/>
            <a:ext cx="5242560" cy="1590675"/>
            <a:chOff x="6400840" y="2959974"/>
            <a:chExt cx="5242560" cy="1590675"/>
          </a:xfrm>
        </p:grpSpPr>
        <p:sp>
          <p:nvSpPr>
            <p:cNvPr id="19" name="object 19"/>
            <p:cNvSpPr/>
            <p:nvPr/>
          </p:nvSpPr>
          <p:spPr>
            <a:xfrm>
              <a:off x="6400840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59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7" y="1528169"/>
                  </a:lnTo>
                  <a:lnTo>
                    <a:pt x="5110928" y="1554323"/>
                  </a:lnTo>
                  <a:lnTo>
                    <a:pt x="5069631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20" name="object 20"/>
            <p:cNvSpPr/>
            <p:nvPr/>
          </p:nvSpPr>
          <p:spPr>
            <a:xfrm>
              <a:off x="6400840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59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7" y="1528169"/>
                  </a:lnTo>
                  <a:lnTo>
                    <a:pt x="5110928" y="1554323"/>
                  </a:lnTo>
                  <a:lnTo>
                    <a:pt x="5069631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21" name="object 21"/>
            <p:cNvSpPr/>
            <p:nvPr/>
          </p:nvSpPr>
          <p:spPr>
            <a:xfrm>
              <a:off x="6583720" y="334172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274335" y="572669"/>
                  </a:moveTo>
                  <a:lnTo>
                    <a:pt x="229837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1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1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7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close/>
                </a:path>
              </a:pathLst>
            </a:custGeom>
            <a:solidFill>
              <a:srgbClr val="28B566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22" name="object 22"/>
            <p:cNvSpPr/>
            <p:nvPr/>
          </p:nvSpPr>
          <p:spPr>
            <a:xfrm>
              <a:off x="6583720" y="334172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0" y="286334"/>
                  </a:move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1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7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lnTo>
                    <a:pt x="229837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1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close/>
                </a:path>
              </a:pathLst>
            </a:custGeom>
            <a:ln w="16924">
              <a:solidFill>
                <a:srgbClr val="28B566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265923" y="3083585"/>
            <a:ext cx="2847340" cy="929640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0"/>
              </a:spcBef>
            </a:pPr>
            <a:r>
              <a:rPr lang="et-EE" sz="1400" b="1" noProof="1">
                <a:solidFill>
                  <a:srgbClr val="4D4D4D"/>
                </a:solidFill>
                <a:latin typeface="Inter"/>
                <a:cs typeface="Inter"/>
              </a:rPr>
              <a:t>Nullist</a:t>
            </a:r>
            <a:r>
              <a:rPr lang="et-EE" sz="1400" b="1" spc="-3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b="1" spc="-10" noProof="1">
                <a:solidFill>
                  <a:srgbClr val="4D4D4D"/>
                </a:solidFill>
                <a:latin typeface="Inter"/>
                <a:cs typeface="Inter"/>
              </a:rPr>
              <a:t>alustamine</a:t>
            </a:r>
            <a:endParaRPr lang="et-EE" sz="1400" noProof="1">
              <a:latin typeface="Inter"/>
              <a:cs typeface="Inter"/>
            </a:endParaRPr>
          </a:p>
          <a:p>
            <a:pPr marL="12700" marR="5080">
              <a:lnSpc>
                <a:spcPct val="114999"/>
              </a:lnSpc>
              <a:spcBef>
                <a:spcPts val="660"/>
              </a:spcBef>
            </a:pP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Alusta</a:t>
            </a:r>
            <a:r>
              <a:rPr lang="et-EE" sz="1400" spc="-5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nullist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või</a:t>
            </a:r>
            <a:r>
              <a:rPr lang="et-EE" sz="1400" spc="-5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etteantud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mallist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ja</a:t>
            </a:r>
            <a:r>
              <a:rPr lang="et-EE" sz="1400" spc="-3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loo</a:t>
            </a:r>
            <a:r>
              <a:rPr lang="et-EE" sz="1400" spc="-2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tekst</a:t>
            </a:r>
            <a:r>
              <a:rPr lang="et-EE" sz="1400" spc="-2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käsitsi.</a:t>
            </a:r>
            <a:endParaRPr lang="et-EE" sz="1400" noProof="1">
              <a:latin typeface="Inter"/>
              <a:cs typeface="Inter"/>
            </a:endParaRPr>
          </a:p>
        </p:txBody>
      </p:sp>
      <p:sp>
        <p:nvSpPr>
          <p:cNvPr id="25" name="object 25" descr="$PPTXTitle"/>
          <p:cNvSpPr txBox="1">
            <a:spLocks noGrp="1"/>
          </p:cNvSpPr>
          <p:nvPr>
            <p:ph type="title"/>
          </p:nvPr>
        </p:nvSpPr>
        <p:spPr>
          <a:xfrm>
            <a:off x="609603" y="308480"/>
            <a:ext cx="10515600" cy="5514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t-EE" noProof="1">
                <a:latin typeface="Rubik Bold" pitchFamily="2" charset="-79"/>
                <a:cs typeface="Rubik Bold" pitchFamily="2" charset="-79"/>
              </a:rPr>
              <a:t>Video</a:t>
            </a:r>
            <a:r>
              <a:rPr lang="et-EE" spc="170" noProof="1">
                <a:latin typeface="Rubik Bold" pitchFamily="2" charset="-79"/>
                <a:cs typeface="Rubik Bold" pitchFamily="2" charset="-79"/>
              </a:rPr>
              <a:t> </a:t>
            </a:r>
            <a:r>
              <a:rPr lang="et-EE" noProof="1">
                <a:latin typeface="Rubik Bold" pitchFamily="2" charset="-79"/>
                <a:cs typeface="Rubik Bold" pitchFamily="2" charset="-79"/>
              </a:rPr>
              <a:t>loomise</a:t>
            </a:r>
            <a:r>
              <a:rPr lang="et-EE" spc="175" noProof="1">
                <a:latin typeface="Rubik Bold" pitchFamily="2" charset="-79"/>
                <a:cs typeface="Rubik Bold" pitchFamily="2" charset="-79"/>
              </a:rPr>
              <a:t> </a:t>
            </a:r>
            <a:r>
              <a:rPr lang="et-EE" spc="-10" noProof="1">
                <a:latin typeface="Rubik Bold" pitchFamily="2" charset="-79"/>
                <a:cs typeface="Rubik Bold" pitchFamily="2" charset="-79"/>
              </a:rPr>
              <a:t>võimalused</a:t>
            </a:r>
          </a:p>
        </p:txBody>
      </p:sp>
      <p:sp>
        <p:nvSpPr>
          <p:cNvPr id="26" name="object 26"/>
          <p:cNvSpPr/>
          <p:nvPr/>
        </p:nvSpPr>
        <p:spPr>
          <a:xfrm>
            <a:off x="4763" y="1012217"/>
            <a:ext cx="12187555" cy="9525"/>
          </a:xfrm>
          <a:custGeom>
            <a:avLst/>
            <a:gdLst/>
            <a:ahLst/>
            <a:cxnLst/>
            <a:rect l="l" t="t" r="r" b="b"/>
            <a:pathLst>
              <a:path w="12187555" h="9525">
                <a:moveTo>
                  <a:pt x="12187211" y="9524"/>
                </a:moveTo>
                <a:lnTo>
                  <a:pt x="0" y="9524"/>
                </a:lnTo>
                <a:lnTo>
                  <a:pt x="0" y="0"/>
                </a:lnTo>
                <a:lnTo>
                  <a:pt x="12187211" y="0"/>
                </a:lnTo>
                <a:lnTo>
                  <a:pt x="12187211" y="9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lang="et-EE" noProof="1"/>
          </a:p>
        </p:txBody>
      </p:sp>
      <p:pic>
        <p:nvPicPr>
          <p:cNvPr id="27" name="object 2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32" y="6441535"/>
            <a:ext cx="943503" cy="241209"/>
          </a:xfrm>
          <a:prstGeom prst="rect">
            <a:avLst/>
          </a:prstGeom>
        </p:spPr>
      </p:pic>
      <p:grpSp>
        <p:nvGrpSpPr>
          <p:cNvPr id="28" name="object 28"/>
          <p:cNvGrpSpPr/>
          <p:nvPr/>
        </p:nvGrpSpPr>
        <p:grpSpPr>
          <a:xfrm>
            <a:off x="580924" y="4684439"/>
            <a:ext cx="5259705" cy="1607820"/>
            <a:chOff x="580924" y="4684439"/>
            <a:chExt cx="5259705" cy="1607820"/>
          </a:xfrm>
        </p:grpSpPr>
        <p:sp>
          <p:nvSpPr>
            <p:cNvPr id="29" name="object 29"/>
            <p:cNvSpPr/>
            <p:nvPr/>
          </p:nvSpPr>
          <p:spPr>
            <a:xfrm>
              <a:off x="589386" y="4692901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7" y="1528169"/>
                  </a:lnTo>
                  <a:lnTo>
                    <a:pt x="5110928" y="1554323"/>
                  </a:lnTo>
                  <a:lnTo>
                    <a:pt x="5069631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30" name="object 30"/>
            <p:cNvSpPr/>
            <p:nvPr/>
          </p:nvSpPr>
          <p:spPr>
            <a:xfrm>
              <a:off x="589386" y="4692901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7" y="1528169"/>
                  </a:lnTo>
                  <a:lnTo>
                    <a:pt x="5110928" y="1554323"/>
                  </a:lnTo>
                  <a:lnTo>
                    <a:pt x="5069631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31" name="object 31"/>
            <p:cNvSpPr/>
            <p:nvPr/>
          </p:nvSpPr>
          <p:spPr>
            <a:xfrm>
              <a:off x="772268" y="507465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274335" y="572669"/>
                  </a:moveTo>
                  <a:lnTo>
                    <a:pt x="229837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1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1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7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close/>
                </a:path>
              </a:pathLst>
            </a:custGeom>
            <a:solidFill>
              <a:srgbClr val="28B566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32" name="object 32"/>
            <p:cNvSpPr/>
            <p:nvPr/>
          </p:nvSpPr>
          <p:spPr>
            <a:xfrm>
              <a:off x="772268" y="5074650"/>
              <a:ext cx="549275" cy="572770"/>
            </a:xfrm>
            <a:custGeom>
              <a:avLst/>
              <a:gdLst/>
              <a:ahLst/>
              <a:cxnLst/>
              <a:rect l="l" t="t" r="r" b="b"/>
              <a:pathLst>
                <a:path w="549275" h="572770">
                  <a:moveTo>
                    <a:pt x="0" y="286334"/>
                  </a:moveTo>
                  <a:lnTo>
                    <a:pt x="3590" y="239889"/>
                  </a:lnTo>
                  <a:lnTo>
                    <a:pt x="13985" y="195830"/>
                  </a:lnTo>
                  <a:lnTo>
                    <a:pt x="30620" y="154747"/>
                  </a:lnTo>
                  <a:lnTo>
                    <a:pt x="52931" y="117229"/>
                  </a:lnTo>
                  <a:lnTo>
                    <a:pt x="80351" y="83865"/>
                  </a:lnTo>
                  <a:lnTo>
                    <a:pt x="112316" y="55245"/>
                  </a:lnTo>
                  <a:lnTo>
                    <a:pt x="148262" y="31960"/>
                  </a:lnTo>
                  <a:lnTo>
                    <a:pt x="187624" y="14597"/>
                  </a:lnTo>
                  <a:lnTo>
                    <a:pt x="229837" y="3747"/>
                  </a:lnTo>
                  <a:lnTo>
                    <a:pt x="274335" y="0"/>
                  </a:lnTo>
                  <a:lnTo>
                    <a:pt x="328105" y="5552"/>
                  </a:lnTo>
                  <a:lnTo>
                    <a:pt x="379319" y="21796"/>
                  </a:lnTo>
                  <a:lnTo>
                    <a:pt x="426537" y="48107"/>
                  </a:lnTo>
                  <a:lnTo>
                    <a:pt x="468320" y="83865"/>
                  </a:lnTo>
                  <a:lnTo>
                    <a:pt x="496432" y="118252"/>
                  </a:lnTo>
                  <a:lnTo>
                    <a:pt x="518829" y="156461"/>
                  </a:lnTo>
                  <a:lnTo>
                    <a:pt x="535204" y="197724"/>
                  </a:lnTo>
                  <a:lnTo>
                    <a:pt x="545253" y="241271"/>
                  </a:lnTo>
                  <a:lnTo>
                    <a:pt x="548671" y="286334"/>
                  </a:lnTo>
                  <a:lnTo>
                    <a:pt x="545080" y="332779"/>
                  </a:lnTo>
                  <a:lnTo>
                    <a:pt x="534685" y="376838"/>
                  </a:lnTo>
                  <a:lnTo>
                    <a:pt x="518050" y="417922"/>
                  </a:lnTo>
                  <a:lnTo>
                    <a:pt x="495740" y="455440"/>
                  </a:lnTo>
                  <a:lnTo>
                    <a:pt x="468320" y="488804"/>
                  </a:lnTo>
                  <a:lnTo>
                    <a:pt x="436354" y="517423"/>
                  </a:lnTo>
                  <a:lnTo>
                    <a:pt x="400408" y="540709"/>
                  </a:lnTo>
                  <a:lnTo>
                    <a:pt x="361046" y="558072"/>
                  </a:lnTo>
                  <a:lnTo>
                    <a:pt x="318834" y="568922"/>
                  </a:lnTo>
                  <a:lnTo>
                    <a:pt x="274335" y="572669"/>
                  </a:lnTo>
                  <a:lnTo>
                    <a:pt x="229837" y="568922"/>
                  </a:lnTo>
                  <a:lnTo>
                    <a:pt x="187624" y="558072"/>
                  </a:lnTo>
                  <a:lnTo>
                    <a:pt x="148262" y="540709"/>
                  </a:lnTo>
                  <a:lnTo>
                    <a:pt x="112316" y="517423"/>
                  </a:lnTo>
                  <a:lnTo>
                    <a:pt x="80351" y="488804"/>
                  </a:lnTo>
                  <a:lnTo>
                    <a:pt x="52931" y="455440"/>
                  </a:lnTo>
                  <a:lnTo>
                    <a:pt x="30620" y="417922"/>
                  </a:lnTo>
                  <a:lnTo>
                    <a:pt x="13985" y="376838"/>
                  </a:lnTo>
                  <a:lnTo>
                    <a:pt x="3590" y="332779"/>
                  </a:lnTo>
                  <a:lnTo>
                    <a:pt x="0" y="286334"/>
                  </a:lnTo>
                  <a:close/>
                </a:path>
              </a:pathLst>
            </a:custGeom>
            <a:ln w="16924">
              <a:solidFill>
                <a:srgbClr val="28B566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1455127" y="4795697"/>
            <a:ext cx="4166870" cy="135636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lang="et-EE" sz="1400" b="1" spc="-10" noProof="1">
                <a:solidFill>
                  <a:srgbClr val="4D4D4D"/>
                </a:solidFill>
                <a:latin typeface="Inter"/>
                <a:cs typeface="Inter"/>
              </a:rPr>
              <a:t>Varasemate</a:t>
            </a:r>
            <a:r>
              <a:rPr lang="et-EE" sz="1400" b="1" spc="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b="1" noProof="1">
                <a:solidFill>
                  <a:srgbClr val="4D4D4D"/>
                </a:solidFill>
                <a:latin typeface="Inter"/>
                <a:cs typeface="Inter"/>
              </a:rPr>
              <a:t>slaidide</a:t>
            </a:r>
            <a:r>
              <a:rPr lang="et-EE" sz="1400" b="1" spc="1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b="1" spc="-10" noProof="1">
                <a:solidFill>
                  <a:srgbClr val="4D4D4D"/>
                </a:solidFill>
                <a:latin typeface="Inter"/>
                <a:cs typeface="Inter"/>
              </a:rPr>
              <a:t>põhjal</a:t>
            </a:r>
            <a:endParaRPr lang="et-EE" sz="1400" noProof="1">
              <a:latin typeface="Inter"/>
              <a:cs typeface="Inter"/>
            </a:endParaRPr>
          </a:p>
          <a:p>
            <a:pPr marL="12700" marR="5080">
              <a:lnSpc>
                <a:spcPct val="114999"/>
              </a:lnSpc>
              <a:spcBef>
                <a:spcPts val="409"/>
              </a:spcBef>
            </a:pP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Lae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üles</a:t>
            </a:r>
            <a:r>
              <a:rPr lang="et-EE" sz="1400" spc="-2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PowerPointi</a:t>
            </a:r>
            <a:r>
              <a:rPr lang="et-EE" sz="1400" spc="-3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slaidid</a:t>
            </a:r>
            <a:r>
              <a:rPr lang="et-EE" sz="1400" spc="-2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ja</a:t>
            </a:r>
            <a:r>
              <a:rPr lang="et-EE" sz="1400" spc="-3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Elai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20" noProof="1">
                <a:solidFill>
                  <a:srgbClr val="4D4D4D"/>
                </a:solidFill>
                <a:latin typeface="Inter"/>
                <a:cs typeface="Inter"/>
              </a:rPr>
              <a:t>loob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nende</a:t>
            </a:r>
            <a:r>
              <a:rPr lang="et-EE" sz="1400" spc="-5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põhjal</a:t>
            </a:r>
            <a:r>
              <a:rPr lang="et-EE" sz="1400" spc="-5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video.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Iga</a:t>
            </a:r>
            <a:r>
              <a:rPr lang="et-EE" sz="1400" spc="-5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objekt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muutub</a:t>
            </a:r>
            <a:r>
              <a:rPr lang="et-EE" sz="1400" spc="-4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eraldi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muudetavaks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elemendiks</a:t>
            </a:r>
            <a:r>
              <a:rPr lang="et-EE" sz="1400" spc="-35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(kui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see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oli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noProof="1">
                <a:solidFill>
                  <a:srgbClr val="4D4D4D"/>
                </a:solidFill>
                <a:latin typeface="Inter"/>
                <a:cs typeface="Inter"/>
              </a:rPr>
              <a:t>algsel</a:t>
            </a:r>
            <a:r>
              <a:rPr lang="et-EE" sz="1400" spc="-40" noProof="1">
                <a:solidFill>
                  <a:srgbClr val="4D4D4D"/>
                </a:solidFill>
                <a:latin typeface="Inter"/>
                <a:cs typeface="Inter"/>
              </a:rPr>
              <a:t> </a:t>
            </a:r>
            <a:r>
              <a:rPr lang="et-EE" sz="1400" spc="-10" noProof="1">
                <a:solidFill>
                  <a:srgbClr val="4D4D4D"/>
                </a:solidFill>
                <a:latin typeface="Inter"/>
                <a:cs typeface="Inter"/>
              </a:rPr>
              <a:t>slaidil muudetav).</a:t>
            </a:r>
            <a:endParaRPr lang="et-EE" sz="1400" noProof="1">
              <a:latin typeface="Inter"/>
              <a:cs typeface="Inter"/>
            </a:endParaRPr>
          </a:p>
        </p:txBody>
      </p:sp>
      <p:sp>
        <p:nvSpPr>
          <p:cNvPr id="40" name="object 9">
            <a:extLst>
              <a:ext uri="{FF2B5EF4-FFF2-40B4-BE49-F238E27FC236}">
                <a16:creationId xmlns:a16="http://schemas.microsoft.com/office/drawing/2014/main" id="{C1929550-9200-2081-70F5-BE3A5E0DC078}"/>
              </a:ext>
            </a:extLst>
          </p:cNvPr>
          <p:cNvSpPr txBox="1"/>
          <p:nvPr/>
        </p:nvSpPr>
        <p:spPr>
          <a:xfrm>
            <a:off x="989652" y="1719170"/>
            <a:ext cx="1346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t-EE" sz="2000" spc="40" noProof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1</a:t>
            </a:r>
            <a:endParaRPr lang="et-EE" sz="2000" noProof="1">
              <a:latin typeface="Rubik SemiBold" pitchFamily="2" charset="-79"/>
              <a:cs typeface="Rubik SemiBold" pitchFamily="2" charset="-79"/>
            </a:endParaRPr>
          </a:p>
        </p:txBody>
      </p:sp>
      <p:sp>
        <p:nvSpPr>
          <p:cNvPr id="41" name="object 9">
            <a:extLst>
              <a:ext uri="{FF2B5EF4-FFF2-40B4-BE49-F238E27FC236}">
                <a16:creationId xmlns:a16="http://schemas.microsoft.com/office/drawing/2014/main" id="{722F7171-2BEF-546C-6764-E19C9AEEF907}"/>
              </a:ext>
            </a:extLst>
          </p:cNvPr>
          <p:cNvSpPr txBox="1"/>
          <p:nvPr/>
        </p:nvSpPr>
        <p:spPr>
          <a:xfrm>
            <a:off x="979947" y="3467804"/>
            <a:ext cx="1346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t-EE" sz="2000" spc="40" noProof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3</a:t>
            </a:r>
            <a:endParaRPr lang="et-EE" sz="2000" noProof="1">
              <a:latin typeface="Rubik SemiBold" pitchFamily="2" charset="-79"/>
              <a:cs typeface="Rubik SemiBold" pitchFamily="2" charset="-79"/>
            </a:endParaRPr>
          </a:p>
        </p:txBody>
      </p:sp>
      <p:sp>
        <p:nvSpPr>
          <p:cNvPr id="42" name="object 9">
            <a:extLst>
              <a:ext uri="{FF2B5EF4-FFF2-40B4-BE49-F238E27FC236}">
                <a16:creationId xmlns:a16="http://schemas.microsoft.com/office/drawing/2014/main" id="{492E2687-EA1F-065C-D31A-E1243B8526BC}"/>
              </a:ext>
            </a:extLst>
          </p:cNvPr>
          <p:cNvSpPr txBox="1"/>
          <p:nvPr/>
        </p:nvSpPr>
        <p:spPr>
          <a:xfrm>
            <a:off x="6766072" y="3467803"/>
            <a:ext cx="1346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t-EE" sz="2000" spc="40" noProof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4</a:t>
            </a:r>
            <a:endParaRPr lang="et-EE" sz="2000" noProof="1">
              <a:latin typeface="Rubik SemiBold" pitchFamily="2" charset="-79"/>
              <a:cs typeface="Rubik SemiBold" pitchFamily="2" charset="-79"/>
            </a:endParaRPr>
          </a:p>
        </p:txBody>
      </p:sp>
      <p:sp>
        <p:nvSpPr>
          <p:cNvPr id="43" name="object 9">
            <a:extLst>
              <a:ext uri="{FF2B5EF4-FFF2-40B4-BE49-F238E27FC236}">
                <a16:creationId xmlns:a16="http://schemas.microsoft.com/office/drawing/2014/main" id="{D76173C3-1262-F9FA-E4F1-E424DF19DA85}"/>
              </a:ext>
            </a:extLst>
          </p:cNvPr>
          <p:cNvSpPr txBox="1"/>
          <p:nvPr/>
        </p:nvSpPr>
        <p:spPr>
          <a:xfrm>
            <a:off x="954947" y="5207151"/>
            <a:ext cx="1346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t-EE" sz="2000" spc="40" noProof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5</a:t>
            </a:r>
            <a:endParaRPr lang="et-EE" sz="2000" noProof="1">
              <a:latin typeface="Rubik SemiBold" pitchFamily="2" charset="-79"/>
              <a:cs typeface="Rubik SemiBold" pitchFamily="2" charset="-79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5D37C5-B906-6696-7C75-221F53AAF78B}"/>
              </a:ext>
            </a:extLst>
          </p:cNvPr>
          <p:cNvSpPr/>
          <p:nvPr/>
        </p:nvSpPr>
        <p:spPr>
          <a:xfrm>
            <a:off x="609603" y="4689031"/>
            <a:ext cx="5222343" cy="1590675"/>
          </a:xfrm>
          <a:prstGeom prst="roundRect">
            <a:avLst>
              <a:gd name="adj" fmla="val 16002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lide Number Placeholder 1">
            <a:extLst>
              <a:ext uri="{FF2B5EF4-FFF2-40B4-BE49-F238E27FC236}">
                <a16:creationId xmlns:a16="http://schemas.microsoft.com/office/drawing/2014/main" id="{7FA0B107-A5D7-E269-E5AC-5C1398D58581}"/>
              </a:ext>
            </a:extLst>
          </p:cNvPr>
          <p:cNvSpPr txBox="1">
            <a:spLocks/>
          </p:cNvSpPr>
          <p:nvPr/>
        </p:nvSpPr>
        <p:spPr>
          <a:xfrm>
            <a:off x="11125203" y="6366957"/>
            <a:ext cx="746065" cy="365125"/>
          </a:xfrm>
          <a:prstGeom prst="rect">
            <a:avLst/>
          </a:prstGeom>
        </p:spPr>
        <p:txBody>
          <a:bodyPr/>
          <a:lstStyle>
            <a:defPPr>
              <a:defRPr lang="et-E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BFD90AC-0C61-425D-9124-4FC53435DD4A}" type="slidenum">
              <a:rPr lang="et-EE" sz="1200" smtClean="0">
                <a:solidFill>
                  <a:srgbClr val="858787"/>
                </a:solidFill>
              </a:rPr>
              <a:pPr/>
              <a:t>4</a:t>
            </a:fld>
            <a:endParaRPr lang="et-EE" sz="1200" dirty="0">
              <a:solidFill>
                <a:srgbClr val="85878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64D024-083C-A3B4-29C3-662E7DB6A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5</a:t>
            </a:fld>
            <a:endParaRPr lang="et-EE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0FE4CC-E09E-EE02-93BA-5A95B8BB8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81" y="2043703"/>
            <a:ext cx="3898555" cy="42979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F39A11-B928-7546-404F-68A7EF751887}"/>
              </a:ext>
            </a:extLst>
          </p:cNvPr>
          <p:cNvSpPr txBox="1"/>
          <p:nvPr/>
        </p:nvSpPr>
        <p:spPr>
          <a:xfrm>
            <a:off x="513348" y="412786"/>
            <a:ext cx="61240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t-EE" sz="3200" b="1" dirty="0">
                <a:solidFill>
                  <a:schemeClr val="bg1">
                    <a:lumMod val="95000"/>
                  </a:schemeClr>
                </a:solidFill>
                <a:latin typeface="Rubik Light" pitchFamily="2" charset="-79"/>
                <a:cs typeface="Rubik Light" pitchFamily="2" charset="-79"/>
              </a:rPr>
              <a:t>app.elai.io/login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5A535D4-6639-28C7-19CC-A0E718A0B180}"/>
              </a:ext>
            </a:extLst>
          </p:cNvPr>
          <p:cNvSpPr/>
          <p:nvPr/>
        </p:nvSpPr>
        <p:spPr>
          <a:xfrm>
            <a:off x="1711131" y="2864719"/>
            <a:ext cx="3098132" cy="324853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ksti kohatäide 3">
            <a:extLst>
              <a:ext uri="{FF2B5EF4-FFF2-40B4-BE49-F238E27FC236}">
                <a16:creationId xmlns:a16="http://schemas.microsoft.com/office/drawing/2014/main" id="{FD33F5B0-4A16-9FEA-4048-519855D7CBFF}"/>
              </a:ext>
            </a:extLst>
          </p:cNvPr>
          <p:cNvSpPr txBox="1">
            <a:spLocks/>
          </p:cNvSpPr>
          <p:nvPr/>
        </p:nvSpPr>
        <p:spPr>
          <a:xfrm>
            <a:off x="5411166" y="2775777"/>
            <a:ext cx="6722682" cy="16337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noProof="1">
                <a:latin typeface="Rubik Light" pitchFamily="2" charset="-79"/>
                <a:cs typeface="Rubik Light" pitchFamily="2" charset="-79"/>
              </a:rPr>
              <a:t>Klõpsake nupul </a:t>
            </a:r>
            <a:r>
              <a:rPr lang="en-US" sz="2000" i="1" noProof="1">
                <a:latin typeface="Rubik Medium" pitchFamily="2" charset="-79"/>
                <a:cs typeface="Rubik Medium" pitchFamily="2" charset="-79"/>
              </a:rPr>
              <a:t>Sign in with Panopto</a:t>
            </a:r>
            <a:r>
              <a:rPr lang="en-US" sz="2000" noProof="1">
                <a:latin typeface="Rubik Light" pitchFamily="2" charset="-79"/>
                <a:cs typeface="Rubik Light" pitchFamily="2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37044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BA6C7-C5A7-5833-C65C-F72A0C59D5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E5C8DD-625F-7C01-9CA0-028755576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6</a:t>
            </a:fld>
            <a:endParaRPr lang="et-EE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DEE660-1380-A946-290D-D0D3CD0851AB}"/>
              </a:ext>
            </a:extLst>
          </p:cNvPr>
          <p:cNvSpPr txBox="1"/>
          <p:nvPr/>
        </p:nvSpPr>
        <p:spPr>
          <a:xfrm>
            <a:off x="513348" y="412786"/>
            <a:ext cx="61240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t-EE" sz="3200" b="1" dirty="0">
                <a:solidFill>
                  <a:schemeClr val="bg1">
                    <a:lumMod val="95000"/>
                  </a:schemeClr>
                </a:solidFill>
                <a:latin typeface="Rubik Light" pitchFamily="2" charset="-79"/>
                <a:cs typeface="Rubik Light" pitchFamily="2" charset="-79"/>
              </a:rPr>
              <a:t>app.elai.io/login</a:t>
            </a:r>
          </a:p>
        </p:txBody>
      </p:sp>
      <p:sp>
        <p:nvSpPr>
          <p:cNvPr id="9" name="Teksti kohatäide 3">
            <a:extLst>
              <a:ext uri="{FF2B5EF4-FFF2-40B4-BE49-F238E27FC236}">
                <a16:creationId xmlns:a16="http://schemas.microsoft.com/office/drawing/2014/main" id="{A325E278-8777-B9E6-B866-81A489282C9B}"/>
              </a:ext>
            </a:extLst>
          </p:cNvPr>
          <p:cNvSpPr txBox="1">
            <a:spLocks/>
          </p:cNvSpPr>
          <p:nvPr/>
        </p:nvSpPr>
        <p:spPr>
          <a:xfrm>
            <a:off x="5934490" y="3343828"/>
            <a:ext cx="6044150" cy="2776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noProof="1">
                <a:latin typeface="Rubik Light" pitchFamily="2" charset="-79"/>
                <a:cs typeface="Rubik Light" pitchFamily="2" charset="-79"/>
              </a:rPr>
              <a:t>Sisestage oma ülikooli e-posti aadress kujul </a:t>
            </a:r>
            <a:r>
              <a:rPr lang="en-US" sz="2000" noProof="1">
                <a:latin typeface="Rubik Medium" pitchFamily="2" charset="-79"/>
                <a:cs typeface="Rubik Medium" pitchFamily="2" charset="-79"/>
              </a:rPr>
              <a:t>eesnimi.perekonnanimi@ut.ee</a:t>
            </a:r>
            <a:r>
              <a:rPr lang="en-US" sz="2000" noProof="1">
                <a:latin typeface="Rubik Light" pitchFamily="2" charset="-79"/>
                <a:cs typeface="Rubik Light" pitchFamily="2" charset="-79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9F108E-0FC6-9FD1-829C-0817DC8E6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455" y="2180265"/>
            <a:ext cx="5106113" cy="283884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E2D779D-50AA-E309-7EDA-A879647F0B47}"/>
              </a:ext>
            </a:extLst>
          </p:cNvPr>
          <p:cNvSpPr/>
          <p:nvPr/>
        </p:nvSpPr>
        <p:spPr>
          <a:xfrm>
            <a:off x="1363658" y="3599688"/>
            <a:ext cx="3988629" cy="35268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721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4893B-7AB2-4664-5003-8FA051E6F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DA02B7-A6DA-CE5C-E208-EF6549AA1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D90AC-0C61-425D-9124-4FC53435DD4A}" type="slidenum">
              <a:rPr lang="et-EE" smtClean="0"/>
              <a:t>7</a:t>
            </a:fld>
            <a:endParaRPr lang="et-EE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142276-B06C-1779-FE76-614019B547BB}"/>
              </a:ext>
            </a:extLst>
          </p:cNvPr>
          <p:cNvSpPr txBox="1"/>
          <p:nvPr/>
        </p:nvSpPr>
        <p:spPr>
          <a:xfrm>
            <a:off x="513348" y="412786"/>
            <a:ext cx="61240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t-EE" sz="3200" b="1" dirty="0">
                <a:solidFill>
                  <a:schemeClr val="bg1">
                    <a:lumMod val="95000"/>
                  </a:schemeClr>
                </a:solidFill>
                <a:latin typeface="Rubik Light" pitchFamily="2" charset="-79"/>
                <a:cs typeface="Rubik Light" pitchFamily="2" charset="-79"/>
              </a:rPr>
              <a:t>app.elai.io/login</a:t>
            </a:r>
          </a:p>
        </p:txBody>
      </p:sp>
      <p:sp>
        <p:nvSpPr>
          <p:cNvPr id="9" name="Teksti kohatäide 3">
            <a:extLst>
              <a:ext uri="{FF2B5EF4-FFF2-40B4-BE49-F238E27FC236}">
                <a16:creationId xmlns:a16="http://schemas.microsoft.com/office/drawing/2014/main" id="{984163BE-EFED-E7C2-4A1B-F5568C467523}"/>
              </a:ext>
            </a:extLst>
          </p:cNvPr>
          <p:cNvSpPr txBox="1">
            <a:spLocks/>
          </p:cNvSpPr>
          <p:nvPr/>
        </p:nvSpPr>
        <p:spPr>
          <a:xfrm>
            <a:off x="5724070" y="3620089"/>
            <a:ext cx="5629730" cy="22747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noProof="1">
                <a:latin typeface="Rubik Light" pitchFamily="2" charset="-79"/>
                <a:cs typeface="Rubik Light" pitchFamily="2" charset="-79"/>
              </a:rPr>
              <a:t>Valige site </a:t>
            </a:r>
            <a:r>
              <a:rPr lang="en-US" sz="2000" noProof="1">
                <a:latin typeface="Rubik Medium" pitchFamily="2" charset="-79"/>
                <a:cs typeface="Rubik Medium" pitchFamily="2" charset="-79"/>
              </a:rPr>
              <a:t>UT panopto</a:t>
            </a:r>
            <a:r>
              <a:rPr lang="en-US" sz="2000" noProof="1">
                <a:latin typeface="Rubik Light" pitchFamily="2" charset="-79"/>
                <a:cs typeface="Rubik Light" pitchFamily="2" charset="-79"/>
              </a:rPr>
              <a:t> (ut.cloud.panopto.eu).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88CD48-8A3E-A77A-BFF6-503AEC8B7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906" y="2241793"/>
            <a:ext cx="4401164" cy="28864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1F2506F-E54F-D068-9E3A-E99E3E81DBBA}"/>
              </a:ext>
            </a:extLst>
          </p:cNvPr>
          <p:cNvSpPr/>
          <p:nvPr/>
        </p:nvSpPr>
        <p:spPr>
          <a:xfrm>
            <a:off x="1383867" y="3522605"/>
            <a:ext cx="3816022" cy="604387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89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D4196E-925B-969B-EED5-BEDB4014E148}"/>
              </a:ext>
            </a:extLst>
          </p:cNvPr>
          <p:cNvSpPr/>
          <p:nvPr/>
        </p:nvSpPr>
        <p:spPr>
          <a:xfrm>
            <a:off x="366963" y="294774"/>
            <a:ext cx="2725153" cy="6075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5DB052-EDD3-89AC-B721-54010DCF2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4669"/>
            <a:ext cx="12192000" cy="603168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3A4C121-AC0B-2F16-CACB-B8214B1326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6016" y="0"/>
            <a:ext cx="1149016" cy="324669"/>
          </a:xfrm>
          <a:prstGeom prst="rect">
            <a:avLst/>
          </a:prstGeom>
          <a:solidFill>
            <a:srgbClr val="14141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022C18-0033-C268-65EA-986A7F33EA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6016" y="6356350"/>
            <a:ext cx="1149016" cy="501650"/>
          </a:xfrm>
          <a:prstGeom prst="rect">
            <a:avLst/>
          </a:prstGeom>
          <a:solidFill>
            <a:srgbClr val="14141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C456F3-C34B-673F-C6CB-F81F613C7F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143000" y="6356350"/>
            <a:ext cx="11049000" cy="501650"/>
          </a:xfrm>
          <a:prstGeom prst="rect">
            <a:avLst/>
          </a:prstGeom>
          <a:solidFill>
            <a:srgbClr val="F2F5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1">
            <a:extLst>
              <a:ext uri="{FF2B5EF4-FFF2-40B4-BE49-F238E27FC236}">
                <a16:creationId xmlns:a16="http://schemas.microsoft.com/office/drawing/2014/main" id="{62E32419-34D0-BCDD-1542-222C606A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8</a:t>
            </a:fld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089979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525FD-8191-AFD4-082E-DB1EEAF59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1B2F767-807B-1B30-66E1-A101EDDC5CC0}"/>
              </a:ext>
            </a:extLst>
          </p:cNvPr>
          <p:cNvSpPr/>
          <p:nvPr/>
        </p:nvSpPr>
        <p:spPr>
          <a:xfrm>
            <a:off x="366963" y="294774"/>
            <a:ext cx="2725153" cy="6075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4F3BB6-6CE2-3CEF-FEA3-4CA593FCA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4669"/>
            <a:ext cx="12192000" cy="603168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D370AF2-F66E-420E-BEF9-84B5C16E59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6016" y="0"/>
            <a:ext cx="1149016" cy="324669"/>
          </a:xfrm>
          <a:prstGeom prst="rect">
            <a:avLst/>
          </a:prstGeom>
          <a:solidFill>
            <a:srgbClr val="14141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853CB1-5967-E4DA-CF00-ADF3E6CAA2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6016" y="6356350"/>
            <a:ext cx="1149016" cy="501650"/>
          </a:xfrm>
          <a:prstGeom prst="rect">
            <a:avLst/>
          </a:prstGeom>
          <a:solidFill>
            <a:srgbClr val="14141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6FF60B-0C09-1EE5-0CE8-403ED43B048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143000" y="6356350"/>
            <a:ext cx="11049000" cy="501650"/>
          </a:xfrm>
          <a:prstGeom prst="rect">
            <a:avLst/>
          </a:prstGeom>
          <a:solidFill>
            <a:srgbClr val="F2F5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1">
            <a:extLst>
              <a:ext uri="{FF2B5EF4-FFF2-40B4-BE49-F238E27FC236}">
                <a16:creationId xmlns:a16="http://schemas.microsoft.com/office/drawing/2014/main" id="{4E9477BC-1C67-14E5-BA47-392EED6F9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BFD90AC-0C61-425D-9124-4FC53435DD4A}" type="slidenum">
              <a:rPr lang="et-EE" smtClean="0"/>
              <a:t>9</a:t>
            </a:fld>
            <a:endParaRPr lang="et-EE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E8053AB-9080-5A58-FD34-F21F101F61C6}"/>
              </a:ext>
            </a:extLst>
          </p:cNvPr>
          <p:cNvSpPr/>
          <p:nvPr/>
        </p:nvSpPr>
        <p:spPr>
          <a:xfrm>
            <a:off x="7435515" y="2206583"/>
            <a:ext cx="1972681" cy="1667585"/>
          </a:xfrm>
          <a:prstGeom prst="roundRect">
            <a:avLst>
              <a:gd name="adj" fmla="val 5413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D5F57EC-3FED-B6C0-7949-999FC526B124}"/>
              </a:ext>
            </a:extLst>
          </p:cNvPr>
          <p:cNvSpPr/>
          <p:nvPr/>
        </p:nvSpPr>
        <p:spPr>
          <a:xfrm>
            <a:off x="5338009" y="2212599"/>
            <a:ext cx="1972681" cy="1661569"/>
          </a:xfrm>
          <a:prstGeom prst="roundRect">
            <a:avLst>
              <a:gd name="adj" fmla="val 5413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9385DA5-A28F-46DD-1FEA-D55FFFA764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86061" y="798975"/>
            <a:ext cx="10162878" cy="48617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4F3196-7EB6-DA2C-CDFE-805ED2585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9539" y="902368"/>
            <a:ext cx="9208418" cy="484246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64AC9D-ED51-EB94-919C-7D52EDB32C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652710" y="3066802"/>
            <a:ext cx="1329490" cy="26780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D333B4D-F207-4D6F-1B91-E72AF489A5BC}"/>
              </a:ext>
            </a:extLst>
          </p:cNvPr>
          <p:cNvSpPr/>
          <p:nvPr/>
        </p:nvSpPr>
        <p:spPr>
          <a:xfrm>
            <a:off x="8652710" y="3140242"/>
            <a:ext cx="1329490" cy="23461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8DCDF7-B8AA-906B-EE6D-0E20228D84A1}"/>
              </a:ext>
            </a:extLst>
          </p:cNvPr>
          <p:cNvSpPr/>
          <p:nvPr/>
        </p:nvSpPr>
        <p:spPr>
          <a:xfrm>
            <a:off x="8652710" y="3772655"/>
            <a:ext cx="1329490" cy="23461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288C33A-535A-4236-4FC4-873986BB09C5}"/>
              </a:ext>
            </a:extLst>
          </p:cNvPr>
          <p:cNvSpPr/>
          <p:nvPr/>
        </p:nvSpPr>
        <p:spPr>
          <a:xfrm>
            <a:off x="8652710" y="3986372"/>
            <a:ext cx="1329490" cy="23461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A466233-AA9C-0149-5C6F-E50A6016EC95}"/>
              </a:ext>
            </a:extLst>
          </p:cNvPr>
          <p:cNvSpPr/>
          <p:nvPr/>
        </p:nvSpPr>
        <p:spPr>
          <a:xfrm>
            <a:off x="8652710" y="4205786"/>
            <a:ext cx="1329490" cy="23461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4EC759F-4D21-C27C-5CC4-B603C8930A15}"/>
              </a:ext>
            </a:extLst>
          </p:cNvPr>
          <p:cNvSpPr/>
          <p:nvPr/>
        </p:nvSpPr>
        <p:spPr>
          <a:xfrm>
            <a:off x="8652710" y="4944917"/>
            <a:ext cx="1329490" cy="23461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10AC2F7-F5A3-7EC5-11C3-52D6B38C0A74}"/>
              </a:ext>
            </a:extLst>
          </p:cNvPr>
          <p:cNvSpPr/>
          <p:nvPr/>
        </p:nvSpPr>
        <p:spPr>
          <a:xfrm>
            <a:off x="8652710" y="5426125"/>
            <a:ext cx="1329490" cy="23461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3" grpId="0" animBg="1"/>
      <p:bldP spid="23" grpId="1" animBg="1"/>
      <p:bldP spid="28" grpId="0" animBg="1"/>
      <p:bldP spid="28" grpId="1" animBg="1"/>
      <p:bldP spid="31" grpId="0" animBg="1"/>
      <p:bldP spid="31" grpId="1" animBg="1"/>
      <p:bldP spid="33" grpId="0" animBg="1"/>
      <p:bldP spid="33" grpId="1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8787">
            <a:alpha val="10000"/>
          </a:srgb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905B85-F6D1-907C-EF4B-8454DC938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 descr="$PPTXTitle">
            <a:extLst>
              <a:ext uri="{FF2B5EF4-FFF2-40B4-BE49-F238E27FC236}">
                <a16:creationId xmlns:a16="http://schemas.microsoft.com/office/drawing/2014/main" id="{08BCA535-90C6-6EC8-9861-4FDA01D7F2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08480"/>
            <a:ext cx="10515600" cy="5514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noProof="1">
                <a:latin typeface="Rubik Bold" pitchFamily="2" charset="-79"/>
                <a:cs typeface="Rubik Bold" pitchFamily="2" charset="-79"/>
              </a:rPr>
              <a:t>Elai juhendmaterjalid</a:t>
            </a:r>
            <a:endParaRPr lang="et-EE" spc="-10" noProof="1">
              <a:latin typeface="Rubik Bold" pitchFamily="2" charset="-79"/>
              <a:cs typeface="Rubik Bold" pitchFamily="2" charset="-79"/>
            </a:endParaRPr>
          </a:p>
        </p:txBody>
      </p:sp>
      <p:sp>
        <p:nvSpPr>
          <p:cNvPr id="26" name="object 26">
            <a:extLst>
              <a:ext uri="{FF2B5EF4-FFF2-40B4-BE49-F238E27FC236}">
                <a16:creationId xmlns:a16="http://schemas.microsoft.com/office/drawing/2014/main" id="{4EA61807-381B-72F7-742B-B0E744C7778D}"/>
              </a:ext>
            </a:extLst>
          </p:cNvPr>
          <p:cNvSpPr/>
          <p:nvPr/>
        </p:nvSpPr>
        <p:spPr>
          <a:xfrm>
            <a:off x="4763" y="1012217"/>
            <a:ext cx="12187555" cy="9525"/>
          </a:xfrm>
          <a:custGeom>
            <a:avLst/>
            <a:gdLst/>
            <a:ahLst/>
            <a:cxnLst/>
            <a:rect l="l" t="t" r="r" b="b"/>
            <a:pathLst>
              <a:path w="12187555" h="9525">
                <a:moveTo>
                  <a:pt x="12187211" y="9524"/>
                </a:moveTo>
                <a:lnTo>
                  <a:pt x="0" y="9524"/>
                </a:lnTo>
                <a:lnTo>
                  <a:pt x="0" y="0"/>
                </a:lnTo>
                <a:lnTo>
                  <a:pt x="12187211" y="0"/>
                </a:lnTo>
                <a:lnTo>
                  <a:pt x="12187211" y="9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lang="et-EE" noProof="1"/>
          </a:p>
        </p:txBody>
      </p:sp>
      <p:pic>
        <p:nvPicPr>
          <p:cNvPr id="27" name="object 27">
            <a:extLst>
              <a:ext uri="{FF2B5EF4-FFF2-40B4-BE49-F238E27FC236}">
                <a16:creationId xmlns:a16="http://schemas.microsoft.com/office/drawing/2014/main" id="{207A5146-11AF-DD73-E886-C69CA41F9D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22" y="6228175"/>
            <a:ext cx="943503" cy="241209"/>
          </a:xfrm>
          <a:prstGeom prst="rect">
            <a:avLst/>
          </a:prstGeom>
        </p:spPr>
      </p:pic>
      <p:grpSp>
        <p:nvGrpSpPr>
          <p:cNvPr id="2" name="object 11">
            <a:extLst>
              <a:ext uri="{FF2B5EF4-FFF2-40B4-BE49-F238E27FC236}">
                <a16:creationId xmlns:a16="http://schemas.microsoft.com/office/drawing/2014/main" id="{C3527DBE-44C1-9E5A-B04C-FFA50771E4F2}"/>
              </a:ext>
            </a:extLst>
          </p:cNvPr>
          <p:cNvGrpSpPr/>
          <p:nvPr/>
        </p:nvGrpSpPr>
        <p:grpSpPr>
          <a:xfrm>
            <a:off x="633806" y="1764792"/>
            <a:ext cx="5242560" cy="1590675"/>
            <a:chOff x="609603" y="2959974"/>
            <a:chExt cx="5242560" cy="1590675"/>
          </a:xfrm>
        </p:grpSpPr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85F6A234-A0B1-CD35-38A6-82275A163CC9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23" name="object 13">
              <a:extLst>
                <a:ext uri="{FF2B5EF4-FFF2-40B4-BE49-F238E27FC236}">
                  <a16:creationId xmlns:a16="http://schemas.microsoft.com/office/drawing/2014/main" id="{A38EF564-CC09-44CE-AA00-2A29D6B60F9B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grpSp>
        <p:nvGrpSpPr>
          <p:cNvPr id="45" name="object 18">
            <a:extLst>
              <a:ext uri="{FF2B5EF4-FFF2-40B4-BE49-F238E27FC236}">
                <a16:creationId xmlns:a16="http://schemas.microsoft.com/office/drawing/2014/main" id="{293B8A64-6DDA-3B28-BBE1-6B5D8F40CA3C}"/>
              </a:ext>
            </a:extLst>
          </p:cNvPr>
          <p:cNvGrpSpPr/>
          <p:nvPr/>
        </p:nvGrpSpPr>
        <p:grpSpPr>
          <a:xfrm>
            <a:off x="951233" y="2019407"/>
            <a:ext cx="54610" cy="383540"/>
            <a:chOff x="832237" y="1794355"/>
            <a:chExt cx="54610" cy="383540"/>
          </a:xfrm>
        </p:grpSpPr>
        <p:sp>
          <p:nvSpPr>
            <p:cNvPr id="46" name="object 19">
              <a:extLst>
                <a:ext uri="{FF2B5EF4-FFF2-40B4-BE49-F238E27FC236}">
                  <a16:creationId xmlns:a16="http://schemas.microsoft.com/office/drawing/2014/main" id="{33A6104C-A3F7-61E6-A488-C141CC199E1B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33868" y="365699"/>
                  </a:moveTo>
                  <a:lnTo>
                    <a:pt x="2731" y="365699"/>
                  </a:lnTo>
                  <a:lnTo>
                    <a:pt x="0" y="362968"/>
                  </a:lnTo>
                  <a:lnTo>
                    <a:pt x="0" y="6100"/>
                  </a:lnTo>
                  <a:lnTo>
                    <a:pt x="0" y="2731"/>
                  </a:lnTo>
                  <a:lnTo>
                    <a:pt x="2731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362968"/>
                  </a:lnTo>
                  <a:lnTo>
                    <a:pt x="33868" y="365699"/>
                  </a:lnTo>
                  <a:close/>
                </a:path>
              </a:pathLst>
            </a:custGeom>
            <a:solidFill>
              <a:srgbClr val="76767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20">
              <a:extLst>
                <a:ext uri="{FF2B5EF4-FFF2-40B4-BE49-F238E27FC236}">
                  <a16:creationId xmlns:a16="http://schemas.microsoft.com/office/drawing/2014/main" id="{C13C5A09-C6C2-D893-08AD-69EDD76BFE0B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0" y="6100"/>
                  </a:moveTo>
                  <a:lnTo>
                    <a:pt x="0" y="2731"/>
                  </a:lnTo>
                  <a:lnTo>
                    <a:pt x="2731" y="0"/>
                  </a:lnTo>
                  <a:lnTo>
                    <a:pt x="6100" y="0"/>
                  </a:lnTo>
                  <a:lnTo>
                    <a:pt x="30499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4813" y="1786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6100"/>
                  </a:lnTo>
                  <a:lnTo>
                    <a:pt x="36599" y="359599"/>
                  </a:lnTo>
                  <a:lnTo>
                    <a:pt x="36599" y="362968"/>
                  </a:lnTo>
                  <a:lnTo>
                    <a:pt x="33868" y="365699"/>
                  </a:lnTo>
                  <a:lnTo>
                    <a:pt x="30499" y="365699"/>
                  </a:lnTo>
                  <a:lnTo>
                    <a:pt x="6100" y="365699"/>
                  </a:lnTo>
                  <a:lnTo>
                    <a:pt x="2731" y="365699"/>
                  </a:lnTo>
                  <a:lnTo>
                    <a:pt x="0" y="362968"/>
                  </a:lnTo>
                  <a:lnTo>
                    <a:pt x="0" y="359599"/>
                  </a:lnTo>
                  <a:lnTo>
                    <a:pt x="0" y="6100"/>
                  </a:lnTo>
                  <a:close/>
                </a:path>
              </a:pathLst>
            </a:custGeom>
            <a:ln w="17674">
              <a:solidFill>
                <a:srgbClr val="76767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A85E2730-D1A7-11FE-B319-71B81555BA25}"/>
              </a:ext>
            </a:extLst>
          </p:cNvPr>
          <p:cNvSpPr txBox="1"/>
          <p:nvPr/>
        </p:nvSpPr>
        <p:spPr>
          <a:xfrm>
            <a:off x="1128509" y="2016794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en-US" sz="1800" b="1" spc="-10" noProof="1">
                <a:solidFill>
                  <a:srgbClr val="28B566"/>
                </a:solidFill>
                <a:latin typeface="Inter"/>
                <a:cs typeface="Rubik" panose="00000500000000000000" pitchFamily="2" charset="-79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Elai tekstijuhendid (ingl)</a:t>
            </a:r>
            <a:endParaRPr lang="et-EE" sz="1800" noProof="1">
              <a:solidFill>
                <a:srgbClr val="28B566"/>
              </a:solidFill>
              <a:latin typeface="Inter"/>
              <a:cs typeface="Rubik" panose="00000500000000000000" pitchFamily="2" charset="-79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929632E-0194-3C2B-9126-EAC4F547EF2D}"/>
              </a:ext>
            </a:extLst>
          </p:cNvPr>
          <p:cNvSpPr txBox="1"/>
          <p:nvPr/>
        </p:nvSpPr>
        <p:spPr>
          <a:xfrm>
            <a:off x="1110835" y="2500085"/>
            <a:ext cx="6097002" cy="636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385"/>
              </a:spcBef>
            </a:pP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Täielik dokumentatsioon </a:t>
            </a:r>
            <a:b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</a:b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ja samm-sammulised juhised</a:t>
            </a:r>
            <a:endParaRPr lang="et-EE" sz="1600" noProof="1">
              <a:latin typeface="Inter"/>
              <a:cs typeface="Rubik" panose="00000500000000000000" pitchFamily="2" charset="-79"/>
            </a:endParaRPr>
          </a:p>
        </p:txBody>
      </p:sp>
      <p:grpSp>
        <p:nvGrpSpPr>
          <p:cNvPr id="52" name="object 11">
            <a:extLst>
              <a:ext uri="{FF2B5EF4-FFF2-40B4-BE49-F238E27FC236}">
                <a16:creationId xmlns:a16="http://schemas.microsoft.com/office/drawing/2014/main" id="{C4B6CC76-D2EF-C247-3B66-0AEBCA23E4E4}"/>
              </a:ext>
            </a:extLst>
          </p:cNvPr>
          <p:cNvGrpSpPr/>
          <p:nvPr/>
        </p:nvGrpSpPr>
        <p:grpSpPr>
          <a:xfrm>
            <a:off x="6259463" y="1778824"/>
            <a:ext cx="5242560" cy="1590675"/>
            <a:chOff x="609603" y="2959974"/>
            <a:chExt cx="5242560" cy="1590675"/>
          </a:xfrm>
        </p:grpSpPr>
        <p:sp>
          <p:nvSpPr>
            <p:cNvPr id="53" name="object 12">
              <a:extLst>
                <a:ext uri="{FF2B5EF4-FFF2-40B4-BE49-F238E27FC236}">
                  <a16:creationId xmlns:a16="http://schemas.microsoft.com/office/drawing/2014/main" id="{16974A27-6B51-4708-D0DB-54A9EACBBBEC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54" name="object 13">
              <a:extLst>
                <a:ext uri="{FF2B5EF4-FFF2-40B4-BE49-F238E27FC236}">
                  <a16:creationId xmlns:a16="http://schemas.microsoft.com/office/drawing/2014/main" id="{C1CE63EA-7C8A-2739-9CE4-AB5FF0570610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grpSp>
        <p:nvGrpSpPr>
          <p:cNvPr id="55" name="object 18">
            <a:extLst>
              <a:ext uri="{FF2B5EF4-FFF2-40B4-BE49-F238E27FC236}">
                <a16:creationId xmlns:a16="http://schemas.microsoft.com/office/drawing/2014/main" id="{BD096C04-CE6B-4EFF-43CE-5E8CA1F0C0C4}"/>
              </a:ext>
            </a:extLst>
          </p:cNvPr>
          <p:cNvGrpSpPr/>
          <p:nvPr/>
        </p:nvGrpSpPr>
        <p:grpSpPr>
          <a:xfrm>
            <a:off x="6576890" y="2033439"/>
            <a:ext cx="54610" cy="383540"/>
            <a:chOff x="832237" y="1794355"/>
            <a:chExt cx="54610" cy="383540"/>
          </a:xfrm>
        </p:grpSpPr>
        <p:sp>
          <p:nvSpPr>
            <p:cNvPr id="56" name="object 19">
              <a:extLst>
                <a:ext uri="{FF2B5EF4-FFF2-40B4-BE49-F238E27FC236}">
                  <a16:creationId xmlns:a16="http://schemas.microsoft.com/office/drawing/2014/main" id="{4E769E4B-CB43-82E8-3640-44E64B5C1291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33868" y="365699"/>
                  </a:moveTo>
                  <a:lnTo>
                    <a:pt x="2731" y="365699"/>
                  </a:lnTo>
                  <a:lnTo>
                    <a:pt x="0" y="362968"/>
                  </a:lnTo>
                  <a:lnTo>
                    <a:pt x="0" y="6100"/>
                  </a:lnTo>
                  <a:lnTo>
                    <a:pt x="0" y="2731"/>
                  </a:lnTo>
                  <a:lnTo>
                    <a:pt x="2731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362968"/>
                  </a:lnTo>
                  <a:lnTo>
                    <a:pt x="33868" y="365699"/>
                  </a:lnTo>
                  <a:close/>
                </a:path>
              </a:pathLst>
            </a:custGeom>
            <a:solidFill>
              <a:srgbClr val="76767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20">
              <a:extLst>
                <a:ext uri="{FF2B5EF4-FFF2-40B4-BE49-F238E27FC236}">
                  <a16:creationId xmlns:a16="http://schemas.microsoft.com/office/drawing/2014/main" id="{722DD39C-FD51-E346-3803-A4F65321D160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0" y="6100"/>
                  </a:moveTo>
                  <a:lnTo>
                    <a:pt x="0" y="2731"/>
                  </a:lnTo>
                  <a:lnTo>
                    <a:pt x="2731" y="0"/>
                  </a:lnTo>
                  <a:lnTo>
                    <a:pt x="6100" y="0"/>
                  </a:lnTo>
                  <a:lnTo>
                    <a:pt x="30499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4813" y="1786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6100"/>
                  </a:lnTo>
                  <a:lnTo>
                    <a:pt x="36599" y="359599"/>
                  </a:lnTo>
                  <a:lnTo>
                    <a:pt x="36599" y="362968"/>
                  </a:lnTo>
                  <a:lnTo>
                    <a:pt x="33868" y="365699"/>
                  </a:lnTo>
                  <a:lnTo>
                    <a:pt x="30499" y="365699"/>
                  </a:lnTo>
                  <a:lnTo>
                    <a:pt x="6100" y="365699"/>
                  </a:lnTo>
                  <a:lnTo>
                    <a:pt x="2731" y="365699"/>
                  </a:lnTo>
                  <a:lnTo>
                    <a:pt x="0" y="362968"/>
                  </a:lnTo>
                  <a:lnTo>
                    <a:pt x="0" y="359599"/>
                  </a:lnTo>
                  <a:lnTo>
                    <a:pt x="0" y="6100"/>
                  </a:lnTo>
                  <a:close/>
                </a:path>
              </a:pathLst>
            </a:custGeom>
            <a:ln w="17674">
              <a:solidFill>
                <a:srgbClr val="76767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4BAA01D9-5AF6-9C5B-45E1-01BE1018E97E}"/>
              </a:ext>
            </a:extLst>
          </p:cNvPr>
          <p:cNvSpPr txBox="1"/>
          <p:nvPr/>
        </p:nvSpPr>
        <p:spPr>
          <a:xfrm>
            <a:off x="6754166" y="2030826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en-US" sz="1800" b="1" spc="-10" noProof="1">
                <a:solidFill>
                  <a:srgbClr val="28B566"/>
                </a:solidFill>
                <a:latin typeface="Inter"/>
                <a:cs typeface="Rubik" panose="00000500000000000000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TÜ Elai juhend</a:t>
            </a:r>
            <a:endParaRPr lang="et-EE" sz="1800" noProof="1">
              <a:solidFill>
                <a:srgbClr val="28B566"/>
              </a:solidFill>
              <a:latin typeface="Inter"/>
              <a:cs typeface="Rubik" panose="00000500000000000000" pitchFamily="2" charset="-79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BA3F710-B96C-42E6-BE07-F61A18233235}"/>
              </a:ext>
            </a:extLst>
          </p:cNvPr>
          <p:cNvSpPr txBox="1"/>
          <p:nvPr/>
        </p:nvSpPr>
        <p:spPr>
          <a:xfrm>
            <a:off x="6736492" y="2514117"/>
            <a:ext cx="6097002" cy="636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385"/>
              </a:spcBef>
            </a:pP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Õppimis- ja õpetamiskeskuse </a:t>
            </a:r>
            <a:b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</a:b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Elai juhend (täiendamisel)</a:t>
            </a:r>
            <a:endParaRPr lang="et-EE" sz="1600" noProof="1">
              <a:latin typeface="Inter"/>
              <a:cs typeface="Rubik" panose="00000500000000000000" pitchFamily="2" charset="-79"/>
            </a:endParaRPr>
          </a:p>
        </p:txBody>
      </p:sp>
      <p:grpSp>
        <p:nvGrpSpPr>
          <p:cNvPr id="60" name="object 11">
            <a:extLst>
              <a:ext uri="{FF2B5EF4-FFF2-40B4-BE49-F238E27FC236}">
                <a16:creationId xmlns:a16="http://schemas.microsoft.com/office/drawing/2014/main" id="{69FD0BC9-39CB-1FAD-29DD-D33B05AF9002}"/>
              </a:ext>
            </a:extLst>
          </p:cNvPr>
          <p:cNvGrpSpPr/>
          <p:nvPr/>
        </p:nvGrpSpPr>
        <p:grpSpPr>
          <a:xfrm>
            <a:off x="627710" y="3849624"/>
            <a:ext cx="5242560" cy="1590675"/>
            <a:chOff x="609603" y="2959974"/>
            <a:chExt cx="5242560" cy="1590675"/>
          </a:xfrm>
        </p:grpSpPr>
        <p:sp>
          <p:nvSpPr>
            <p:cNvPr id="61" name="object 12">
              <a:extLst>
                <a:ext uri="{FF2B5EF4-FFF2-40B4-BE49-F238E27FC236}">
                  <a16:creationId xmlns:a16="http://schemas.microsoft.com/office/drawing/2014/main" id="{252E4C5D-66C1-BE06-0A7E-410651EB9470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62" name="object 13">
              <a:extLst>
                <a:ext uri="{FF2B5EF4-FFF2-40B4-BE49-F238E27FC236}">
                  <a16:creationId xmlns:a16="http://schemas.microsoft.com/office/drawing/2014/main" id="{183425B9-EE93-4FFC-B77D-0B93191C361D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grpSp>
        <p:nvGrpSpPr>
          <p:cNvPr id="63" name="object 18">
            <a:extLst>
              <a:ext uri="{FF2B5EF4-FFF2-40B4-BE49-F238E27FC236}">
                <a16:creationId xmlns:a16="http://schemas.microsoft.com/office/drawing/2014/main" id="{033BCEAB-5451-F680-3DC6-9171DC769157}"/>
              </a:ext>
            </a:extLst>
          </p:cNvPr>
          <p:cNvGrpSpPr/>
          <p:nvPr/>
        </p:nvGrpSpPr>
        <p:grpSpPr>
          <a:xfrm>
            <a:off x="945137" y="4104239"/>
            <a:ext cx="54610" cy="383540"/>
            <a:chOff x="832237" y="1794355"/>
            <a:chExt cx="54610" cy="383540"/>
          </a:xfrm>
        </p:grpSpPr>
        <p:sp>
          <p:nvSpPr>
            <p:cNvPr id="64" name="object 19">
              <a:extLst>
                <a:ext uri="{FF2B5EF4-FFF2-40B4-BE49-F238E27FC236}">
                  <a16:creationId xmlns:a16="http://schemas.microsoft.com/office/drawing/2014/main" id="{D48E881A-8B26-C201-7E02-554534DB759B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33868" y="365699"/>
                  </a:moveTo>
                  <a:lnTo>
                    <a:pt x="2731" y="365699"/>
                  </a:lnTo>
                  <a:lnTo>
                    <a:pt x="0" y="362968"/>
                  </a:lnTo>
                  <a:lnTo>
                    <a:pt x="0" y="6100"/>
                  </a:lnTo>
                  <a:lnTo>
                    <a:pt x="0" y="2731"/>
                  </a:lnTo>
                  <a:lnTo>
                    <a:pt x="2731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362968"/>
                  </a:lnTo>
                  <a:lnTo>
                    <a:pt x="33868" y="365699"/>
                  </a:lnTo>
                  <a:close/>
                </a:path>
              </a:pathLst>
            </a:custGeom>
            <a:solidFill>
              <a:srgbClr val="76767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20">
              <a:extLst>
                <a:ext uri="{FF2B5EF4-FFF2-40B4-BE49-F238E27FC236}">
                  <a16:creationId xmlns:a16="http://schemas.microsoft.com/office/drawing/2014/main" id="{13F578EE-D67B-81B7-81C1-A3F4118E18F2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0" y="6100"/>
                  </a:moveTo>
                  <a:lnTo>
                    <a:pt x="0" y="2731"/>
                  </a:lnTo>
                  <a:lnTo>
                    <a:pt x="2731" y="0"/>
                  </a:lnTo>
                  <a:lnTo>
                    <a:pt x="6100" y="0"/>
                  </a:lnTo>
                  <a:lnTo>
                    <a:pt x="30499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4813" y="1786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6100"/>
                  </a:lnTo>
                  <a:lnTo>
                    <a:pt x="36599" y="359599"/>
                  </a:lnTo>
                  <a:lnTo>
                    <a:pt x="36599" y="362968"/>
                  </a:lnTo>
                  <a:lnTo>
                    <a:pt x="33868" y="365699"/>
                  </a:lnTo>
                  <a:lnTo>
                    <a:pt x="30499" y="365699"/>
                  </a:lnTo>
                  <a:lnTo>
                    <a:pt x="6100" y="365699"/>
                  </a:lnTo>
                  <a:lnTo>
                    <a:pt x="2731" y="365699"/>
                  </a:lnTo>
                  <a:lnTo>
                    <a:pt x="0" y="362968"/>
                  </a:lnTo>
                  <a:lnTo>
                    <a:pt x="0" y="359599"/>
                  </a:lnTo>
                  <a:lnTo>
                    <a:pt x="0" y="6100"/>
                  </a:lnTo>
                  <a:close/>
                </a:path>
              </a:pathLst>
            </a:custGeom>
            <a:ln w="17674">
              <a:solidFill>
                <a:srgbClr val="76767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B361B3C3-04D1-4DB3-03B5-9A82F447A679}"/>
              </a:ext>
            </a:extLst>
          </p:cNvPr>
          <p:cNvSpPr txBox="1"/>
          <p:nvPr/>
        </p:nvSpPr>
        <p:spPr>
          <a:xfrm>
            <a:off x="1122413" y="4101626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en-US" sz="1800" b="1" spc="-10" noProof="1">
                <a:solidFill>
                  <a:srgbClr val="28B566"/>
                </a:solidFill>
                <a:latin typeface="Inter"/>
                <a:cs typeface="Rubik" panose="00000500000000000000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Tutvustavad videod (ingl)</a:t>
            </a:r>
            <a:endParaRPr lang="et-EE" sz="1800" noProof="1">
              <a:solidFill>
                <a:srgbClr val="28B566"/>
              </a:solidFill>
              <a:latin typeface="Inter"/>
              <a:cs typeface="Rubik" panose="00000500000000000000" pitchFamily="2" charset="-79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E16E1B23-2A39-80C4-C505-C1CBD2C9556D}"/>
              </a:ext>
            </a:extLst>
          </p:cNvPr>
          <p:cNvSpPr txBox="1"/>
          <p:nvPr/>
        </p:nvSpPr>
        <p:spPr>
          <a:xfrm>
            <a:off x="1104739" y="4584917"/>
            <a:ext cx="6097002" cy="636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385"/>
              </a:spcBef>
            </a:pP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Lühikesed videod, mis </a:t>
            </a:r>
            <a:b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</a:b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tutvustavad Elai põhivõimalusi</a:t>
            </a:r>
            <a:endParaRPr lang="et-EE" sz="1600" noProof="1">
              <a:latin typeface="Inter"/>
              <a:cs typeface="Rubik" panose="00000500000000000000" pitchFamily="2" charset="-79"/>
            </a:endParaRPr>
          </a:p>
        </p:txBody>
      </p:sp>
      <p:grpSp>
        <p:nvGrpSpPr>
          <p:cNvPr id="68" name="object 11">
            <a:extLst>
              <a:ext uri="{FF2B5EF4-FFF2-40B4-BE49-F238E27FC236}">
                <a16:creationId xmlns:a16="http://schemas.microsoft.com/office/drawing/2014/main" id="{DB747A35-ED65-D37E-D66B-EA21E5FB7F42}"/>
              </a:ext>
            </a:extLst>
          </p:cNvPr>
          <p:cNvGrpSpPr/>
          <p:nvPr/>
        </p:nvGrpSpPr>
        <p:grpSpPr>
          <a:xfrm>
            <a:off x="6284798" y="3867912"/>
            <a:ext cx="5242560" cy="1590675"/>
            <a:chOff x="609603" y="2959974"/>
            <a:chExt cx="5242560" cy="1590675"/>
          </a:xfrm>
        </p:grpSpPr>
        <p:sp>
          <p:nvSpPr>
            <p:cNvPr id="69" name="object 12">
              <a:extLst>
                <a:ext uri="{FF2B5EF4-FFF2-40B4-BE49-F238E27FC236}">
                  <a16:creationId xmlns:a16="http://schemas.microsoft.com/office/drawing/2014/main" id="{E61414C5-8504-6AD3-8EB4-622EECF575E0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4977131" y="1590516"/>
                  </a:move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  <p:sp>
          <p:nvSpPr>
            <p:cNvPr id="70" name="object 13">
              <a:extLst>
                <a:ext uri="{FF2B5EF4-FFF2-40B4-BE49-F238E27FC236}">
                  <a16:creationId xmlns:a16="http://schemas.microsoft.com/office/drawing/2014/main" id="{DA3B2CE8-F06F-9ABE-BC29-FFB617D4BE90}"/>
                </a:ext>
              </a:extLst>
            </p:cNvPr>
            <p:cNvSpPr/>
            <p:nvPr/>
          </p:nvSpPr>
          <p:spPr>
            <a:xfrm>
              <a:off x="609603" y="2959974"/>
              <a:ext cx="5242560" cy="1590675"/>
            </a:xfrm>
            <a:custGeom>
              <a:avLst/>
              <a:gdLst/>
              <a:ahLst/>
              <a:cxnLst/>
              <a:rect l="l" t="t" r="r" b="b"/>
              <a:pathLst>
                <a:path w="5242560" h="1590675">
                  <a:moveTo>
                    <a:pt x="0" y="265091"/>
                  </a:moveTo>
                  <a:lnTo>
                    <a:pt x="4270" y="217440"/>
                  </a:lnTo>
                  <a:lnTo>
                    <a:pt x="16584" y="172592"/>
                  </a:lnTo>
                  <a:lnTo>
                    <a:pt x="36192" y="131294"/>
                  </a:lnTo>
                  <a:lnTo>
                    <a:pt x="62346" y="94296"/>
                  </a:lnTo>
                  <a:lnTo>
                    <a:pt x="94296" y="62346"/>
                  </a:lnTo>
                  <a:lnTo>
                    <a:pt x="131294" y="36192"/>
                  </a:lnTo>
                  <a:lnTo>
                    <a:pt x="172592" y="16584"/>
                  </a:lnTo>
                  <a:lnTo>
                    <a:pt x="217440" y="4270"/>
                  </a:lnTo>
                  <a:lnTo>
                    <a:pt x="265091" y="0"/>
                  </a:lnTo>
                  <a:lnTo>
                    <a:pt x="4977131" y="0"/>
                  </a:lnTo>
                  <a:lnTo>
                    <a:pt x="5029090" y="5140"/>
                  </a:lnTo>
                  <a:lnTo>
                    <a:pt x="5078578" y="20178"/>
                  </a:lnTo>
                  <a:lnTo>
                    <a:pt x="5124204" y="44538"/>
                  </a:lnTo>
                  <a:lnTo>
                    <a:pt x="5164579" y="77643"/>
                  </a:lnTo>
                  <a:lnTo>
                    <a:pt x="5197685" y="118018"/>
                  </a:lnTo>
                  <a:lnTo>
                    <a:pt x="5222044" y="163645"/>
                  </a:lnTo>
                  <a:lnTo>
                    <a:pt x="5237082" y="213132"/>
                  </a:lnTo>
                  <a:lnTo>
                    <a:pt x="5242223" y="265091"/>
                  </a:lnTo>
                  <a:lnTo>
                    <a:pt x="5242223" y="1325424"/>
                  </a:lnTo>
                  <a:lnTo>
                    <a:pt x="5237952" y="1373075"/>
                  </a:lnTo>
                  <a:lnTo>
                    <a:pt x="5225638" y="1417923"/>
                  </a:lnTo>
                  <a:lnTo>
                    <a:pt x="5206030" y="1459221"/>
                  </a:lnTo>
                  <a:lnTo>
                    <a:pt x="5179877" y="1496219"/>
                  </a:lnTo>
                  <a:lnTo>
                    <a:pt x="5147926" y="1528169"/>
                  </a:lnTo>
                  <a:lnTo>
                    <a:pt x="5110928" y="1554323"/>
                  </a:lnTo>
                  <a:lnTo>
                    <a:pt x="5069630" y="1573931"/>
                  </a:lnTo>
                  <a:lnTo>
                    <a:pt x="5024782" y="1586245"/>
                  </a:lnTo>
                  <a:lnTo>
                    <a:pt x="4977131" y="1590516"/>
                  </a:lnTo>
                  <a:lnTo>
                    <a:pt x="265091" y="1590516"/>
                  </a:lnTo>
                  <a:lnTo>
                    <a:pt x="217440" y="1586245"/>
                  </a:lnTo>
                  <a:lnTo>
                    <a:pt x="172592" y="1573931"/>
                  </a:lnTo>
                  <a:lnTo>
                    <a:pt x="131294" y="1554323"/>
                  </a:lnTo>
                  <a:lnTo>
                    <a:pt x="94296" y="1528169"/>
                  </a:lnTo>
                  <a:lnTo>
                    <a:pt x="62346" y="1496219"/>
                  </a:lnTo>
                  <a:lnTo>
                    <a:pt x="36192" y="1459221"/>
                  </a:lnTo>
                  <a:lnTo>
                    <a:pt x="16584" y="1417923"/>
                  </a:lnTo>
                  <a:lnTo>
                    <a:pt x="4270" y="1373075"/>
                  </a:lnTo>
                  <a:lnTo>
                    <a:pt x="0" y="1325424"/>
                  </a:lnTo>
                  <a:lnTo>
                    <a:pt x="0" y="265091"/>
                  </a:lnTo>
                  <a:close/>
                </a:path>
              </a:pathLst>
            </a:custGeom>
            <a:ln w="16924">
              <a:solidFill>
                <a:srgbClr val="E8EDEC"/>
              </a:solidFill>
            </a:ln>
          </p:spPr>
          <p:txBody>
            <a:bodyPr wrap="square" lIns="0" tIns="0" rIns="0" bIns="0" rtlCol="0"/>
            <a:lstStyle/>
            <a:p>
              <a:endParaRPr lang="et-EE" noProof="1"/>
            </a:p>
          </p:txBody>
        </p:sp>
      </p:grpSp>
      <p:grpSp>
        <p:nvGrpSpPr>
          <p:cNvPr id="71" name="object 18">
            <a:extLst>
              <a:ext uri="{FF2B5EF4-FFF2-40B4-BE49-F238E27FC236}">
                <a16:creationId xmlns:a16="http://schemas.microsoft.com/office/drawing/2014/main" id="{F5315B22-430C-B2D6-54F9-CA3918E8797E}"/>
              </a:ext>
            </a:extLst>
          </p:cNvPr>
          <p:cNvGrpSpPr/>
          <p:nvPr/>
        </p:nvGrpSpPr>
        <p:grpSpPr>
          <a:xfrm>
            <a:off x="6602225" y="4122527"/>
            <a:ext cx="54610" cy="383540"/>
            <a:chOff x="832237" y="1794355"/>
            <a:chExt cx="54610" cy="383540"/>
          </a:xfrm>
        </p:grpSpPr>
        <p:sp>
          <p:nvSpPr>
            <p:cNvPr id="72" name="object 19">
              <a:extLst>
                <a:ext uri="{FF2B5EF4-FFF2-40B4-BE49-F238E27FC236}">
                  <a16:creationId xmlns:a16="http://schemas.microsoft.com/office/drawing/2014/main" id="{0FF881CE-414B-315E-8D8B-F4F938239C81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33868" y="365699"/>
                  </a:moveTo>
                  <a:lnTo>
                    <a:pt x="2731" y="365699"/>
                  </a:lnTo>
                  <a:lnTo>
                    <a:pt x="0" y="362968"/>
                  </a:lnTo>
                  <a:lnTo>
                    <a:pt x="0" y="6100"/>
                  </a:lnTo>
                  <a:lnTo>
                    <a:pt x="0" y="2731"/>
                  </a:lnTo>
                  <a:lnTo>
                    <a:pt x="2731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362968"/>
                  </a:lnTo>
                  <a:lnTo>
                    <a:pt x="33868" y="365699"/>
                  </a:lnTo>
                  <a:close/>
                </a:path>
              </a:pathLst>
            </a:custGeom>
            <a:solidFill>
              <a:srgbClr val="76767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20">
              <a:extLst>
                <a:ext uri="{FF2B5EF4-FFF2-40B4-BE49-F238E27FC236}">
                  <a16:creationId xmlns:a16="http://schemas.microsoft.com/office/drawing/2014/main" id="{236DB275-3541-B14B-D35A-39381059D5B3}"/>
                </a:ext>
              </a:extLst>
            </p:cNvPr>
            <p:cNvSpPr/>
            <p:nvPr/>
          </p:nvSpPr>
          <p:spPr>
            <a:xfrm>
              <a:off x="841074" y="1803192"/>
              <a:ext cx="36830" cy="365760"/>
            </a:xfrm>
            <a:custGeom>
              <a:avLst/>
              <a:gdLst/>
              <a:ahLst/>
              <a:cxnLst/>
              <a:rect l="l" t="t" r="r" b="b"/>
              <a:pathLst>
                <a:path w="36830" h="365760">
                  <a:moveTo>
                    <a:pt x="0" y="6100"/>
                  </a:moveTo>
                  <a:lnTo>
                    <a:pt x="0" y="2731"/>
                  </a:lnTo>
                  <a:lnTo>
                    <a:pt x="2731" y="0"/>
                  </a:lnTo>
                  <a:lnTo>
                    <a:pt x="6100" y="0"/>
                  </a:lnTo>
                  <a:lnTo>
                    <a:pt x="30499" y="0"/>
                  </a:lnTo>
                  <a:lnTo>
                    <a:pt x="32117" y="0"/>
                  </a:lnTo>
                  <a:lnTo>
                    <a:pt x="33669" y="642"/>
                  </a:lnTo>
                  <a:lnTo>
                    <a:pt x="34813" y="1786"/>
                  </a:lnTo>
                  <a:lnTo>
                    <a:pt x="35957" y="2930"/>
                  </a:lnTo>
                  <a:lnTo>
                    <a:pt x="36599" y="4482"/>
                  </a:lnTo>
                  <a:lnTo>
                    <a:pt x="36599" y="6100"/>
                  </a:lnTo>
                  <a:lnTo>
                    <a:pt x="36599" y="359599"/>
                  </a:lnTo>
                  <a:lnTo>
                    <a:pt x="36599" y="362968"/>
                  </a:lnTo>
                  <a:lnTo>
                    <a:pt x="33868" y="365699"/>
                  </a:lnTo>
                  <a:lnTo>
                    <a:pt x="30499" y="365699"/>
                  </a:lnTo>
                  <a:lnTo>
                    <a:pt x="6100" y="365699"/>
                  </a:lnTo>
                  <a:lnTo>
                    <a:pt x="2731" y="365699"/>
                  </a:lnTo>
                  <a:lnTo>
                    <a:pt x="0" y="362968"/>
                  </a:lnTo>
                  <a:lnTo>
                    <a:pt x="0" y="359599"/>
                  </a:lnTo>
                  <a:lnTo>
                    <a:pt x="0" y="6100"/>
                  </a:lnTo>
                  <a:close/>
                </a:path>
              </a:pathLst>
            </a:custGeom>
            <a:ln w="17674">
              <a:solidFill>
                <a:srgbClr val="76767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E48F5CF7-DE1A-438D-5070-73BC36236815}"/>
              </a:ext>
            </a:extLst>
          </p:cNvPr>
          <p:cNvSpPr txBox="1"/>
          <p:nvPr/>
        </p:nvSpPr>
        <p:spPr>
          <a:xfrm>
            <a:off x="6779501" y="4119914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en-US" sz="1800" b="1" spc="-10" noProof="1">
                <a:solidFill>
                  <a:srgbClr val="28B566"/>
                </a:solidFill>
                <a:latin typeface="Inter"/>
                <a:cs typeface="Rubik" panose="00000500000000000000" pitchFamily="2" charset="-79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Elai videojuhendid (ingl)</a:t>
            </a:r>
            <a:endParaRPr lang="et-EE" sz="1800" noProof="1">
              <a:solidFill>
                <a:srgbClr val="28B566"/>
              </a:solidFill>
              <a:latin typeface="Inter"/>
              <a:cs typeface="Rubik" panose="00000500000000000000" pitchFamily="2" charset="-79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533FC81-A09F-3E11-4DD5-BEF7674B299E}"/>
              </a:ext>
            </a:extLst>
          </p:cNvPr>
          <p:cNvSpPr txBox="1"/>
          <p:nvPr/>
        </p:nvSpPr>
        <p:spPr>
          <a:xfrm>
            <a:off x="6761827" y="4603205"/>
            <a:ext cx="6097002" cy="636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385"/>
              </a:spcBef>
            </a:pP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Elai ametlik Youtube’i playlist </a:t>
            </a:r>
            <a:b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</a:br>
            <a:r>
              <a:rPr lang="fi-FI" sz="1600" noProof="1">
                <a:solidFill>
                  <a:srgbClr val="4D4D4D"/>
                </a:solidFill>
                <a:latin typeface="Inter"/>
                <a:cs typeface="Rubik" panose="00000500000000000000" pitchFamily="2" charset="-79"/>
              </a:rPr>
              <a:t>videojuhenditega</a:t>
            </a:r>
            <a:endParaRPr lang="et-EE" sz="1600" noProof="1">
              <a:latin typeface="Inter"/>
              <a:cs typeface="Rubik" panose="00000500000000000000" pitchFamily="2" charset="-79"/>
            </a:endParaRP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C939FD22-D0E6-77C0-98C6-719B3F6179E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9478" y="3954579"/>
            <a:ext cx="1447420" cy="144742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964DCCCC-FEFA-7F44-5456-21C4E0221F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7531" y="1850451"/>
            <a:ext cx="1447420" cy="144742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50DA3729-3345-F876-D8F5-508F65BC50F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7531" y="3933443"/>
            <a:ext cx="1447420" cy="144742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7CBAED8C-BEE1-21C2-FA5D-3B56B6ECDB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09478" y="1874430"/>
            <a:ext cx="1447420" cy="1447420"/>
          </a:xfrm>
          <a:prstGeom prst="rect">
            <a:avLst/>
          </a:prstGeom>
        </p:spPr>
      </p:pic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7035C3E5-AB83-E2C9-0748-2B3B4BF5FE03}"/>
              </a:ext>
            </a:extLst>
          </p:cNvPr>
          <p:cNvSpPr txBox="1">
            <a:spLocks/>
          </p:cNvSpPr>
          <p:nvPr/>
        </p:nvSpPr>
        <p:spPr>
          <a:xfrm>
            <a:off x="11125203" y="6366957"/>
            <a:ext cx="746065" cy="365125"/>
          </a:xfrm>
          <a:prstGeom prst="rect">
            <a:avLst/>
          </a:prstGeom>
        </p:spPr>
        <p:txBody>
          <a:bodyPr/>
          <a:lstStyle>
            <a:defPPr>
              <a:defRPr lang="et-E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BFD90AC-0C61-425D-9124-4FC53435DD4A}" type="slidenum">
              <a:rPr lang="et-EE" sz="1200" smtClean="0">
                <a:solidFill>
                  <a:srgbClr val="858787"/>
                </a:solidFill>
              </a:rPr>
              <a:pPr/>
              <a:t>10</a:t>
            </a:fld>
            <a:endParaRPr lang="et-EE" sz="1200" dirty="0">
              <a:solidFill>
                <a:srgbClr val="8587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446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4482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8884d4e-571b-49a9-b2be-14a7a0f09449" xsi:nil="true"/>
    <lcf76f155ced4ddcb4097134ff3c332f xmlns="41e45584-a605-4795-b617-cb4cd28f74f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80FE0233A175840ACC172F471DC188C" ma:contentTypeVersion="15" ma:contentTypeDescription="Loo uus dokument" ma:contentTypeScope="" ma:versionID="12e39fbbf3a5de925536245dfe4ddab7">
  <xsd:schema xmlns:xsd="http://www.w3.org/2001/XMLSchema" xmlns:xs="http://www.w3.org/2001/XMLSchema" xmlns:p="http://schemas.microsoft.com/office/2006/metadata/properties" xmlns:ns2="41e45584-a605-4795-b617-cb4cd28f74f2" xmlns:ns3="a8884d4e-571b-49a9-b2be-14a7a0f09449" targetNamespace="http://schemas.microsoft.com/office/2006/metadata/properties" ma:root="true" ma:fieldsID="dd8e0d221abab3b6cc8ff5dfe13f7f5b" ns2:_="" ns3:_="">
    <xsd:import namespace="41e45584-a605-4795-b617-cb4cd28f74f2"/>
    <xsd:import namespace="a8884d4e-571b-49a9-b2be-14a7a0f0944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e45584-a605-4795-b617-cb4cd28f74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Pildisildid" ma:readOnly="false" ma:fieldId="{5cf76f15-5ced-4ddc-b409-7134ff3c332f}" ma:taxonomyMulti="true" ma:sspId="c7e1068c-fbba-49b8-a159-82714d831ec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884d4e-571b-49a9-b2be-14a7a0f0944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Ühiskasutuse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Ühiskasutusse andmise üksikasjad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1f8ccee3-698a-4b35-89c4-51acf71703c7}" ma:internalName="TaxCatchAll" ma:showField="CatchAllData" ma:web="a8884d4e-571b-49a9-b2be-14a7a0f0944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420712-ED1B-4019-8D26-8EAE7C050E21}">
  <ds:schemaRefs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41e45584-a605-4795-b617-cb4cd28f74f2"/>
    <ds:schemaRef ds:uri="http://schemas.openxmlformats.org/package/2006/metadata/core-properties"/>
    <ds:schemaRef ds:uri="a8884d4e-571b-49a9-b2be-14a7a0f0944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85563A7-7A83-4ACD-8CF9-54396EAD08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1F077C-739D-4369-B21E-4FBA11C51A3F}">
  <ds:schemaRefs>
    <ds:schemaRef ds:uri="41e45584-a605-4795-b617-cb4cd28f74f2"/>
    <ds:schemaRef ds:uri="a8884d4e-571b-49a9-b2be-14a7a0f0944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6d356317-0d04-4abc-b6b6-8c9773885bb0}" enabled="0" method="" siteId="{6d356317-0d04-4abc-b6b6-8c9773885bb0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419</Words>
  <Application>Microsoft Macintosh PowerPoint</Application>
  <PresentationFormat>Widescreen</PresentationFormat>
  <Paragraphs>72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Aptos</vt:lpstr>
      <vt:lpstr>Aptos Display</vt:lpstr>
      <vt:lpstr>Arial</vt:lpstr>
      <vt:lpstr>Inter</vt:lpstr>
      <vt:lpstr>Rubik</vt:lpstr>
      <vt:lpstr>Rubik Bold</vt:lpstr>
      <vt:lpstr>Rubik Light</vt:lpstr>
      <vt:lpstr>Rubik Medium</vt:lpstr>
      <vt:lpstr>Rubik SemiBold</vt:lpstr>
      <vt:lpstr>Office Theme</vt:lpstr>
      <vt:lpstr>PowerPoint Presentation</vt:lpstr>
      <vt:lpstr>PowerPoint Presentation</vt:lpstr>
      <vt:lpstr>PowerPoint Presentation</vt:lpstr>
      <vt:lpstr>Video loomise võimalused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Elai juhendmaterjalid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 Noorkõiv</dc:creator>
  <cp:lastModifiedBy>Lehti Pilt</cp:lastModifiedBy>
  <cp:revision>39</cp:revision>
  <dcterms:created xsi:type="dcterms:W3CDTF">2025-04-11T11:26:27Z</dcterms:created>
  <dcterms:modified xsi:type="dcterms:W3CDTF">2026-10-27T18:58:52Z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0x010100680FE0233A175840ACC172F471DC188C</vt:lpwstr>
  </property>
  <property fmtid="{D5CDD505-2E9C-101B-9397-08002B2CF9AE}" pid="3" name="MediaServiceImageTags">
    <vt:lpwstr/>
  </property>
</Properties>
</file>